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ppt/slideLayouts/slideLayout23.xml" ContentType="application/vnd.openxmlformats-officedocument.presentationml.slideLayout+xml"/>
  <Override PartName="/ppt/theme/theme23.xml" ContentType="application/vnd.openxmlformats-officedocument.theme+xml"/>
  <Override PartName="/ppt/slideLayouts/slideLayout24.xml" ContentType="application/vnd.openxmlformats-officedocument.presentationml.slideLayout+xml"/>
  <Override PartName="/ppt/theme/theme24.xml" ContentType="application/vnd.openxmlformats-officedocument.theme+xml"/>
  <Override PartName="/ppt/slideLayouts/slideLayout25.xml" ContentType="application/vnd.openxmlformats-officedocument.presentationml.slideLayout+xml"/>
  <Override PartName="/ppt/theme/theme25.xml" ContentType="application/vnd.openxmlformats-officedocument.theme+xml"/>
  <Override PartName="/ppt/slideLayouts/slideLayout26.xml" ContentType="application/vnd.openxmlformats-officedocument.presentationml.slideLayout+xml"/>
  <Override PartName="/ppt/theme/theme26.xml" ContentType="application/vnd.openxmlformats-officedocument.theme+xml"/>
  <Override PartName="/ppt/slideLayouts/slideLayout27.xml" ContentType="application/vnd.openxmlformats-officedocument.presentationml.slideLayout+xml"/>
  <Override PartName="/ppt/theme/theme27.xml" ContentType="application/vnd.openxmlformats-officedocument.theme+xml"/>
  <Override PartName="/ppt/slideLayouts/slideLayout28.xml" ContentType="application/vnd.openxmlformats-officedocument.presentationml.slideLayout+xml"/>
  <Override PartName="/ppt/theme/theme28.xml" ContentType="application/vnd.openxmlformats-officedocument.theme+xml"/>
  <Override PartName="/ppt/slideLayouts/slideLayout29.xml" ContentType="application/vnd.openxmlformats-officedocument.presentationml.slideLayout+xml"/>
  <Override PartName="/ppt/theme/theme29.xml" ContentType="application/vnd.openxmlformats-officedocument.theme+xml"/>
  <Override PartName="/ppt/slideLayouts/slideLayout30.xml" ContentType="application/vnd.openxmlformats-officedocument.presentationml.slideLayout+xml"/>
  <Override PartName="/ppt/theme/theme30.xml" ContentType="application/vnd.openxmlformats-officedocument.theme+xml"/>
  <Override PartName="/ppt/slideLayouts/slideLayout31.xml" ContentType="application/vnd.openxmlformats-officedocument.presentationml.slideLayout+xml"/>
  <Override PartName="/ppt/theme/theme31.xml" ContentType="application/vnd.openxmlformats-officedocument.theme+xml"/>
  <Override PartName="/ppt/slideLayouts/slideLayout32.xml" ContentType="application/vnd.openxmlformats-officedocument.presentationml.slideLayout+xml"/>
  <Override PartName="/ppt/theme/theme32.xml" ContentType="application/vnd.openxmlformats-officedocument.theme+xml"/>
  <Override PartName="/ppt/slideLayouts/slideLayout33.xml" ContentType="application/vnd.openxmlformats-officedocument.presentationml.slideLayout+xml"/>
  <Override PartName="/ppt/theme/theme33.xml" ContentType="application/vnd.openxmlformats-officedocument.theme+xml"/>
  <Override PartName="/ppt/slideLayouts/slideLayout34.xml" ContentType="application/vnd.openxmlformats-officedocument.presentationml.slideLayout+xml"/>
  <Override PartName="/ppt/theme/theme34.xml" ContentType="application/vnd.openxmlformats-officedocument.theme+xml"/>
  <Override PartName="/ppt/slideLayouts/slideLayout35.xml" ContentType="application/vnd.openxmlformats-officedocument.presentationml.slideLayout+xml"/>
  <Override PartName="/ppt/theme/theme35.xml" ContentType="application/vnd.openxmlformats-officedocument.theme+xml"/>
  <Override PartName="/ppt/slideLayouts/slideLayout36.xml" ContentType="application/vnd.openxmlformats-officedocument.presentationml.slideLayout+xml"/>
  <Override PartName="/ppt/theme/theme36.xml" ContentType="application/vnd.openxmlformats-officedocument.theme+xml"/>
  <Override PartName="/ppt/slideLayouts/slideLayout37.xml" ContentType="application/vnd.openxmlformats-officedocument.presentationml.slideLayout+xml"/>
  <Override PartName="/ppt/theme/theme37.xml" ContentType="application/vnd.openxmlformats-officedocument.theme+xml"/>
  <Override PartName="/ppt/slideLayouts/slideLayout38.xml" ContentType="application/vnd.openxmlformats-officedocument.presentationml.slideLayout+xml"/>
  <Override PartName="/ppt/theme/theme38.xml" ContentType="application/vnd.openxmlformats-officedocument.theme+xml"/>
  <Override PartName="/ppt/slideLayouts/slideLayout39.xml" ContentType="application/vnd.openxmlformats-officedocument.presentationml.slideLayout+xml"/>
  <Override PartName="/ppt/theme/theme39.xml" ContentType="application/vnd.openxmlformats-officedocument.theme+xml"/>
  <Override PartName="/ppt/slideLayouts/slideLayout40.xml" ContentType="application/vnd.openxmlformats-officedocument.presentationml.slideLayout+xml"/>
  <Override PartName="/ppt/theme/theme40.xml" ContentType="application/vnd.openxmlformats-officedocument.theme+xml"/>
  <Override PartName="/ppt/slideLayouts/slideLayout41.xml" ContentType="application/vnd.openxmlformats-officedocument.presentationml.slideLayout+xml"/>
  <Override PartName="/ppt/theme/theme41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2.xml" ContentType="application/vnd.openxmlformats-officedocument.theme+xml"/>
  <Override PartName="/ppt/slideLayouts/slideLayout49.xml" ContentType="application/vnd.openxmlformats-officedocument.presentationml.slideLayout+xml"/>
  <Override PartName="/ppt/theme/theme43.xml" ContentType="application/vnd.openxmlformats-officedocument.theme+xml"/>
  <Override PartName="/ppt/slideLayouts/slideLayout50.xml" ContentType="application/vnd.openxmlformats-officedocument.presentationml.slideLayout+xml"/>
  <Override PartName="/ppt/theme/theme4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66" r:id="rId10"/>
    <p:sldMasterId id="2147483668" r:id="rId11"/>
    <p:sldMasterId id="2147483670" r:id="rId12"/>
    <p:sldMasterId id="2147483672" r:id="rId13"/>
    <p:sldMasterId id="2147483674" r:id="rId14"/>
    <p:sldMasterId id="2147483676" r:id="rId15"/>
    <p:sldMasterId id="2147483678" r:id="rId16"/>
    <p:sldMasterId id="2147483680" r:id="rId17"/>
    <p:sldMasterId id="2147483682" r:id="rId18"/>
    <p:sldMasterId id="2147483684" r:id="rId19"/>
    <p:sldMasterId id="2147483686" r:id="rId20"/>
    <p:sldMasterId id="2147483688" r:id="rId21"/>
    <p:sldMasterId id="2147483690" r:id="rId22"/>
    <p:sldMasterId id="2147483692" r:id="rId23"/>
    <p:sldMasterId id="2147483694" r:id="rId24"/>
    <p:sldMasterId id="2147483696" r:id="rId25"/>
    <p:sldMasterId id="2147483698" r:id="rId26"/>
    <p:sldMasterId id="2147483700" r:id="rId27"/>
    <p:sldMasterId id="2147483702" r:id="rId28"/>
    <p:sldMasterId id="2147483704" r:id="rId29"/>
    <p:sldMasterId id="2147483706" r:id="rId30"/>
    <p:sldMasterId id="2147483708" r:id="rId31"/>
    <p:sldMasterId id="2147483710" r:id="rId32"/>
    <p:sldMasterId id="2147483712" r:id="rId33"/>
    <p:sldMasterId id="2147483714" r:id="rId34"/>
    <p:sldMasterId id="2147483716" r:id="rId35"/>
    <p:sldMasterId id="2147483718" r:id="rId36"/>
    <p:sldMasterId id="2147483720" r:id="rId37"/>
    <p:sldMasterId id="2147483722" r:id="rId38"/>
    <p:sldMasterId id="2147483724" r:id="rId39"/>
    <p:sldMasterId id="2147483726" r:id="rId40"/>
    <p:sldMasterId id="2147483728" r:id="rId41"/>
    <p:sldMasterId id="2147483730" r:id="rId42"/>
    <p:sldMasterId id="2147483738" r:id="rId43"/>
    <p:sldMasterId id="2147483740" r:id="rId44"/>
  </p:sldMasterIdLst>
  <p:sldIdLst>
    <p:sldId id="256" r:id="rId45"/>
    <p:sldId id="257" r:id="rId46"/>
    <p:sldId id="258" r:id="rId47"/>
    <p:sldId id="259" r:id="rId48"/>
    <p:sldId id="260" r:id="rId49"/>
    <p:sldId id="261" r:id="rId50"/>
    <p:sldId id="262" r:id="rId51"/>
    <p:sldId id="263" r:id="rId52"/>
    <p:sldId id="264" r:id="rId53"/>
    <p:sldId id="265" r:id="rId54"/>
    <p:sldId id="266" r:id="rId55"/>
    <p:sldId id="267" r:id="rId56"/>
    <p:sldId id="268" r:id="rId57"/>
    <p:sldId id="269" r:id="rId58"/>
    <p:sldId id="270" r:id="rId59"/>
    <p:sldId id="271" r:id="rId60"/>
    <p:sldId id="272" r:id="rId61"/>
    <p:sldId id="273" r:id="rId62"/>
    <p:sldId id="274" r:id="rId63"/>
    <p:sldId id="275" r:id="rId64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" Target="slides/slide3.xml"/><Relationship Id="rId50" Type="http://schemas.openxmlformats.org/officeDocument/2006/relationships/slide" Target="slides/slide6.xml"/><Relationship Id="rId55" Type="http://schemas.openxmlformats.org/officeDocument/2006/relationships/slide" Target="slides/slide11.xml"/><Relationship Id="rId63" Type="http://schemas.openxmlformats.org/officeDocument/2006/relationships/slide" Target="slides/slide19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" Target="slides/slide1.xml"/><Relationship Id="rId53" Type="http://schemas.openxmlformats.org/officeDocument/2006/relationships/slide" Target="slides/slide9.xml"/><Relationship Id="rId58" Type="http://schemas.openxmlformats.org/officeDocument/2006/relationships/slide" Target="slides/slide14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5.xml"/><Relationship Id="rId57" Type="http://schemas.openxmlformats.org/officeDocument/2006/relationships/slide" Target="slides/slide13.xml"/><Relationship Id="rId61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8.xml"/><Relationship Id="rId60" Type="http://schemas.openxmlformats.org/officeDocument/2006/relationships/slide" Target="slides/slide1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" Target="slides/slide4.xml"/><Relationship Id="rId56" Type="http://schemas.openxmlformats.org/officeDocument/2006/relationships/slide" Target="slides/slide12.xml"/><Relationship Id="rId64" Type="http://schemas.openxmlformats.org/officeDocument/2006/relationships/slide" Target="slides/slide2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2.xml"/><Relationship Id="rId59" Type="http://schemas.openxmlformats.org/officeDocument/2006/relationships/slide" Target="slides/slide15.xml"/><Relationship Id="rId67" Type="http://schemas.openxmlformats.org/officeDocument/2006/relationships/theme" Target="theme/theme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10.xml"/><Relationship Id="rId62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CE9116-CDAD-49B3-BB29-81F24642D49A}" type="doc">
      <dgm:prSet loTypeId="urn:microsoft.com/office/officeart/2005/8/layout/vList5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59FE1ED-CFFC-4FDE-96DF-A584A9891D47}">
      <dgm:prSet phldrT="[Текст]" custT="1"/>
      <dgm:spPr>
        <a:solidFill>
          <a:schemeClr val="lt1">
            <a:tint val="40000"/>
            <a:hueOff val="0"/>
            <a:satOff val="0"/>
            <a:lumOff val="0"/>
            <a:alpha val="42000"/>
          </a:schemeClr>
        </a:solidFill>
        <a:ln>
          <a:solidFill>
            <a:schemeClr val="accent6">
              <a:alpha val="90000"/>
            </a:schemeClr>
          </a:solidFill>
        </a:ln>
      </dgm:spPr>
      <dgm:t>
        <a:bodyPr/>
        <a:lstStyle/>
        <a:p>
          <a:r>
            <a:rPr lang="ru-RU" sz="28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13</a:t>
          </a:r>
          <a:r>
            <a:rPr lang="ru-RU" sz="24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%</a:t>
          </a:r>
          <a:r>
            <a:rPr lang="ru-RU" sz="28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 </a:t>
          </a:r>
          <a:r>
            <a:rPr lang="ru-RU" sz="2000" kern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ea typeface="+mn-ea"/>
              <a:cs typeface="+mn-cs"/>
            </a:rPr>
            <a:t>-</a:t>
          </a:r>
          <a:r>
            <a:rPr lang="ru-RU" sz="2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22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с 6 по 10 годы</a:t>
          </a:r>
          <a:endParaRPr lang="ru-RU" sz="22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542B2795-44B0-43AC-9C26-BEEB288B39B9}" type="parTrans" cxnId="{78176563-CA8A-4991-A388-C7A068133B79}">
      <dgm:prSet/>
      <dgm:spPr/>
      <dgm:t>
        <a:bodyPr/>
        <a:lstStyle/>
        <a:p>
          <a:endParaRPr lang="ru-RU"/>
        </a:p>
      </dgm:t>
    </dgm:pt>
    <dgm:pt modelId="{670BB12C-F093-4047-A332-E8A228650F52}" type="sibTrans" cxnId="{78176563-CA8A-4991-A388-C7A068133B79}">
      <dgm:prSet/>
      <dgm:spPr/>
      <dgm:t>
        <a:bodyPr/>
        <a:lstStyle/>
        <a:p>
          <a:endParaRPr lang="ru-RU"/>
        </a:p>
      </dgm:t>
    </dgm:pt>
    <dgm:pt modelId="{0EE53EC1-CB96-45B4-B10F-19C72B0A7807}">
      <dgm:prSet phldrT="[Текст]" custT="1"/>
      <dgm:spPr>
        <a:solidFill>
          <a:schemeClr val="lt1">
            <a:tint val="40000"/>
            <a:hueOff val="0"/>
            <a:satOff val="0"/>
            <a:lumOff val="0"/>
            <a:alpha val="42000"/>
          </a:schemeClr>
        </a:solidFill>
        <a:ln>
          <a:solidFill>
            <a:schemeClr val="accent6">
              <a:alpha val="90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2000" kern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Black" pitchFamily="34" charset="0"/>
              <a:ea typeface="+mn-ea"/>
              <a:cs typeface="+mn-cs"/>
            </a:rPr>
            <a:t>НАЛОГ НА ИМУЩЕСТВО ОРГАНИЗАЦИЙ</a:t>
          </a:r>
          <a:endParaRPr lang="ru-RU" sz="2000" kern="1200" dirty="0">
            <a:solidFill>
              <a:schemeClr val="tx1">
                <a:lumMod val="75000"/>
                <a:lumOff val="25000"/>
              </a:schemeClr>
            </a:solidFill>
            <a:latin typeface="Arial Black" pitchFamily="34" charset="0"/>
            <a:ea typeface="+mn-ea"/>
            <a:cs typeface="+mn-cs"/>
          </a:endParaRPr>
        </a:p>
      </dgm:t>
    </dgm:pt>
    <dgm:pt modelId="{1159181B-DF9B-4B14-BE72-98D175CEDE2E}" type="parTrans" cxnId="{377D1141-FB59-4BDC-AE0C-4445A2F8A09B}">
      <dgm:prSet/>
      <dgm:spPr/>
      <dgm:t>
        <a:bodyPr/>
        <a:lstStyle/>
        <a:p>
          <a:endParaRPr lang="ru-RU"/>
        </a:p>
      </dgm:t>
    </dgm:pt>
    <dgm:pt modelId="{4C67EB16-1071-44DD-947F-4CBDA32F4B12}" type="sibTrans" cxnId="{377D1141-FB59-4BDC-AE0C-4445A2F8A09B}">
      <dgm:prSet/>
      <dgm:spPr/>
      <dgm:t>
        <a:bodyPr/>
        <a:lstStyle/>
        <a:p>
          <a:endParaRPr lang="ru-RU"/>
        </a:p>
      </dgm:t>
    </dgm:pt>
    <dgm:pt modelId="{9DBB9EF7-E1DC-4FEB-8121-ADCC70DF58BD}">
      <dgm:prSet phldrT="[Текст]" custT="1"/>
      <dgm:spPr>
        <a:solidFill>
          <a:schemeClr val="lt1">
            <a:tint val="40000"/>
            <a:hueOff val="0"/>
            <a:satOff val="0"/>
            <a:lumOff val="0"/>
            <a:alpha val="42000"/>
          </a:schemeClr>
        </a:solidFill>
        <a:ln>
          <a:solidFill>
            <a:schemeClr val="accent6">
              <a:alpha val="90000"/>
            </a:schemeClr>
          </a:solidFill>
        </a:ln>
      </dgm:spPr>
      <dgm:t>
        <a:bodyPr/>
        <a:lstStyle/>
        <a:p>
          <a:r>
            <a:rPr lang="ru-RU" sz="27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0</a:t>
          </a:r>
          <a:r>
            <a:rPr lang="ru-RU" sz="24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%</a:t>
          </a:r>
          <a:r>
            <a:rPr lang="ru-RU" sz="27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 </a:t>
          </a:r>
          <a:r>
            <a:rPr lang="ru-RU" sz="2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22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первые 5 лет</a:t>
          </a:r>
          <a:endParaRPr lang="ru-RU" sz="22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5FCD15C-557D-48B7-AA8E-FDFB6C70E8B9}" type="parTrans" cxnId="{FD352DA4-EE11-4296-8699-5DF637293E84}">
      <dgm:prSet/>
      <dgm:spPr/>
      <dgm:t>
        <a:bodyPr/>
        <a:lstStyle/>
        <a:p>
          <a:endParaRPr lang="ru-RU"/>
        </a:p>
      </dgm:t>
    </dgm:pt>
    <dgm:pt modelId="{FFA7D58C-30DB-4558-9F04-82073728FFA2}" type="sibTrans" cxnId="{FD352DA4-EE11-4296-8699-5DF637293E84}">
      <dgm:prSet/>
      <dgm:spPr/>
      <dgm:t>
        <a:bodyPr/>
        <a:lstStyle/>
        <a:p>
          <a:endParaRPr lang="ru-RU"/>
        </a:p>
      </dgm:t>
    </dgm:pt>
    <dgm:pt modelId="{B80F6205-6EAD-44BF-9100-915BB5E34AF4}">
      <dgm:prSet phldrT="[Текст]" custT="1"/>
      <dgm:spPr>
        <a:solidFill>
          <a:schemeClr val="lt1">
            <a:tint val="40000"/>
            <a:hueOff val="0"/>
            <a:satOff val="0"/>
            <a:lumOff val="0"/>
            <a:alpha val="42000"/>
          </a:schemeClr>
        </a:solidFill>
        <a:ln>
          <a:solidFill>
            <a:schemeClr val="accent6">
              <a:alpha val="90000"/>
            </a:schemeClr>
          </a:solidFill>
        </a:ln>
      </dgm:spPr>
      <dgm:t>
        <a:bodyPr/>
        <a:lstStyle/>
        <a:p>
          <a:r>
            <a:rPr lang="ru-RU" sz="28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Verdana" pitchFamily="34" charset="0"/>
              <a:ea typeface="Verdana" pitchFamily="34" charset="0"/>
              <a:cs typeface="Verdana" pitchFamily="34" charset="0"/>
            </a:rPr>
            <a:t>0</a:t>
          </a:r>
          <a:r>
            <a:rPr lang="ru-RU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Verdana" pitchFamily="34" charset="0"/>
              <a:ea typeface="Verdana" pitchFamily="34" charset="0"/>
              <a:cs typeface="Verdana" pitchFamily="34" charset="0"/>
            </a:rPr>
            <a:t>%</a:t>
          </a:r>
          <a:r>
            <a:rPr lang="ru-RU" sz="25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2500" b="0" dirty="0" smtClean="0">
              <a:latin typeface="Verdana" pitchFamily="34" charset="0"/>
              <a:ea typeface="Verdana" pitchFamily="34" charset="0"/>
              <a:cs typeface="Verdana" pitchFamily="34" charset="0"/>
            </a:rPr>
            <a:t>-</a:t>
          </a:r>
          <a:r>
            <a:rPr lang="ru-RU" sz="25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2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на срок действия соглашения  до 10 лет</a:t>
          </a:r>
          <a:endParaRPr lang="ru-RU" sz="22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BEC3B9D3-4638-496D-A217-45697D7F7F04}" type="parTrans" cxnId="{A73DD1E2-997F-4334-A64E-FE239A8B6833}">
      <dgm:prSet/>
      <dgm:spPr/>
      <dgm:t>
        <a:bodyPr/>
        <a:lstStyle/>
        <a:p>
          <a:endParaRPr lang="ru-RU"/>
        </a:p>
      </dgm:t>
    </dgm:pt>
    <dgm:pt modelId="{B050B4D0-1C52-4C90-B242-3B80EDB2FFAA}" type="sibTrans" cxnId="{A73DD1E2-997F-4334-A64E-FE239A8B6833}">
      <dgm:prSet/>
      <dgm:spPr/>
      <dgm:t>
        <a:bodyPr/>
        <a:lstStyle/>
        <a:p>
          <a:endParaRPr lang="ru-RU"/>
        </a:p>
      </dgm:t>
    </dgm:pt>
    <dgm:pt modelId="{4FADA746-8A45-43E1-A88B-A833EFF1F48A}">
      <dgm:prSet phldrT="[Текст]" custT="1"/>
      <dgm:spPr>
        <a:solidFill>
          <a:schemeClr val="lt1">
            <a:tint val="40000"/>
            <a:hueOff val="0"/>
            <a:satOff val="0"/>
            <a:lumOff val="0"/>
            <a:alpha val="42000"/>
          </a:schemeClr>
        </a:solidFill>
        <a:ln>
          <a:solidFill>
            <a:schemeClr val="accent6">
              <a:alpha val="90000"/>
            </a:schemeClr>
          </a:solidFill>
        </a:ln>
      </dgm:spPr>
      <dgm:t>
        <a:bodyPr/>
        <a:lstStyle/>
        <a:p>
          <a:r>
            <a:rPr lang="ru-RU" sz="27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1,5</a:t>
          </a:r>
          <a:r>
            <a:rPr lang="ru-RU" sz="24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%</a:t>
          </a:r>
          <a:r>
            <a:rPr lang="ru-RU" sz="27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 </a:t>
          </a:r>
          <a:r>
            <a:rPr lang="ru-RU" sz="2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22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с 8 по 10 годы                                                                    </a:t>
          </a:r>
          <a:endParaRPr lang="ru-RU" sz="22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1447ECA1-522B-4B12-B0E1-5D6E35A6B957}" type="parTrans" cxnId="{5658859D-E625-4742-ADCA-A43FA4D026AD}">
      <dgm:prSet/>
      <dgm:spPr/>
      <dgm:t>
        <a:bodyPr/>
        <a:lstStyle/>
        <a:p>
          <a:endParaRPr lang="ru-RU"/>
        </a:p>
      </dgm:t>
    </dgm:pt>
    <dgm:pt modelId="{423C8468-2A67-47EA-AF22-0F5592C7278E}" type="sibTrans" cxnId="{5658859D-E625-4742-ADCA-A43FA4D026AD}">
      <dgm:prSet/>
      <dgm:spPr/>
      <dgm:t>
        <a:bodyPr/>
        <a:lstStyle/>
        <a:p>
          <a:endParaRPr lang="ru-RU"/>
        </a:p>
      </dgm:t>
    </dgm:pt>
    <dgm:pt modelId="{CB939558-CD36-464B-8FCB-6B03B4C9B502}">
      <dgm:prSet phldrT="[Текст]"/>
      <dgm:spPr>
        <a:gradFill rotWithShape="0">
          <a:gsLst>
            <a:gs pos="0">
              <a:schemeClr val="lt1">
                <a:hueOff val="0"/>
                <a:satOff val="0"/>
                <a:lumOff val="0"/>
                <a:shade val="51000"/>
                <a:satMod val="130000"/>
                <a:alpha val="37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6"/>
          </a:solidFill>
        </a:ln>
      </dgm:spPr>
      <dgm:t>
        <a:bodyPr/>
        <a:lstStyle/>
        <a:p>
          <a:endParaRPr lang="ru-RU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167FAEDB-0C74-4B80-8479-10DD1EEC3FDA}" type="sibTrans" cxnId="{B1666265-E15D-439D-8FCB-81A9946307C7}">
      <dgm:prSet/>
      <dgm:spPr/>
      <dgm:t>
        <a:bodyPr/>
        <a:lstStyle/>
        <a:p>
          <a:endParaRPr lang="ru-RU"/>
        </a:p>
      </dgm:t>
    </dgm:pt>
    <dgm:pt modelId="{3FAE7241-F9C4-4B39-8B82-81F2F3DE2A81}" type="parTrans" cxnId="{B1666265-E15D-439D-8FCB-81A9946307C7}">
      <dgm:prSet/>
      <dgm:spPr/>
      <dgm:t>
        <a:bodyPr/>
        <a:lstStyle/>
        <a:p>
          <a:endParaRPr lang="ru-RU"/>
        </a:p>
      </dgm:t>
    </dgm:pt>
    <dgm:pt modelId="{C6B64A0F-2BA3-4D9C-9075-11A264442DB0}">
      <dgm:prSet phldrT="[Текст]"/>
      <dgm:spPr>
        <a:solidFill>
          <a:schemeClr val="lt1">
            <a:tint val="40000"/>
            <a:hueOff val="0"/>
            <a:satOff val="0"/>
            <a:lumOff val="0"/>
            <a:alpha val="42000"/>
          </a:schemeClr>
        </a:solidFill>
        <a:ln>
          <a:solidFill>
            <a:schemeClr val="accent6">
              <a:alpha val="90000"/>
            </a:schemeClr>
          </a:solidFill>
        </a:ln>
      </dgm:spPr>
      <dgm:t>
        <a:bodyPr/>
        <a:lstStyle/>
        <a:p>
          <a:endParaRPr lang="ru-RU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4BF5AB8D-6D5D-41FA-94DA-F6DB52A0475D}" type="parTrans" cxnId="{C1959058-E080-42E8-A73D-BE7081A96C18}">
      <dgm:prSet/>
      <dgm:spPr/>
      <dgm:t>
        <a:bodyPr/>
        <a:lstStyle/>
        <a:p>
          <a:endParaRPr lang="ru-RU"/>
        </a:p>
      </dgm:t>
    </dgm:pt>
    <dgm:pt modelId="{6C2312D6-F2A4-41C3-AECD-DBD78512BD91}" type="sibTrans" cxnId="{C1959058-E080-42E8-A73D-BE7081A96C18}">
      <dgm:prSet/>
      <dgm:spPr/>
      <dgm:t>
        <a:bodyPr/>
        <a:lstStyle/>
        <a:p>
          <a:endParaRPr lang="ru-RU"/>
        </a:p>
      </dgm:t>
    </dgm:pt>
    <dgm:pt modelId="{77426030-C48B-4AB9-ABC4-AC2872430DC0}">
      <dgm:prSet phldrT="[Текст]" custT="1"/>
      <dgm:spPr>
        <a:solidFill>
          <a:schemeClr val="lt1">
            <a:tint val="40000"/>
            <a:hueOff val="0"/>
            <a:satOff val="0"/>
            <a:lumOff val="0"/>
            <a:alpha val="42000"/>
          </a:schemeClr>
        </a:solidFill>
        <a:ln>
          <a:solidFill>
            <a:schemeClr val="accent6">
              <a:alpha val="90000"/>
            </a:schemeClr>
          </a:solidFill>
        </a:ln>
      </dgm:spPr>
      <dgm:t>
        <a:bodyPr/>
        <a:lstStyle/>
        <a:p>
          <a:r>
            <a:rPr lang="ru-RU" sz="27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1,1</a:t>
          </a:r>
          <a:r>
            <a:rPr lang="ru-RU" sz="24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%</a:t>
          </a:r>
          <a:r>
            <a:rPr lang="ru-RU" sz="2700" b="1" kern="1200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  <a:ea typeface="+mn-ea"/>
              <a:cs typeface="+mn-cs"/>
            </a:rPr>
            <a:t> </a:t>
          </a:r>
          <a:r>
            <a:rPr lang="ru-RU" sz="2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ru-RU" sz="22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6 и 7 годы                                                                      </a:t>
          </a:r>
          <a:endParaRPr lang="ru-RU" sz="22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25E42C40-D892-444C-A880-63AB4BB3D443}" type="parTrans" cxnId="{E2894B5B-585B-4179-BD8F-7DB1234E692E}">
      <dgm:prSet/>
      <dgm:spPr/>
      <dgm:t>
        <a:bodyPr/>
        <a:lstStyle/>
        <a:p>
          <a:endParaRPr lang="ru-RU"/>
        </a:p>
      </dgm:t>
    </dgm:pt>
    <dgm:pt modelId="{1820E904-A518-4593-9C8F-5880CE289A2C}" type="sibTrans" cxnId="{E2894B5B-585B-4179-BD8F-7DB1234E692E}">
      <dgm:prSet/>
      <dgm:spPr/>
      <dgm:t>
        <a:bodyPr/>
        <a:lstStyle/>
        <a:p>
          <a:endParaRPr lang="ru-RU"/>
        </a:p>
      </dgm:t>
    </dgm:pt>
    <dgm:pt modelId="{DEA25ABA-FD30-43CA-8C5A-6E7054A12B6B}" type="pres">
      <dgm:prSet presAssocID="{98CE9116-CDAD-49B3-BB29-81F24642D49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06AD77-F6DB-49DC-9045-ACF2128976AA}" type="pres">
      <dgm:prSet presAssocID="{CB939558-CD36-464B-8FCB-6B03B4C9B502}" presName="linNode" presStyleCnt="0"/>
      <dgm:spPr/>
      <dgm:t>
        <a:bodyPr/>
        <a:lstStyle/>
        <a:p>
          <a:endParaRPr lang="ru-RU"/>
        </a:p>
      </dgm:t>
    </dgm:pt>
    <dgm:pt modelId="{E51EED41-6F96-4EE6-B934-6207502246D8}" type="pres">
      <dgm:prSet presAssocID="{CB939558-CD36-464B-8FCB-6B03B4C9B502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80571-B9E3-4506-84F4-78730C1B2CFC}" type="pres">
      <dgm:prSet presAssocID="{CB939558-CD36-464B-8FCB-6B03B4C9B502}" presName="descendantText" presStyleLbl="alignAccFollowNode1" presStyleIdx="0" presStyleCnt="3" custScaleX="103748" custLinFactNeighborX="7525" custLinFactNeighborY="2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8CCAD-1676-4A56-8ADC-79C20DCB7B97}" type="pres">
      <dgm:prSet presAssocID="{167FAEDB-0C74-4B80-8479-10DD1EEC3FDA}" presName="sp" presStyleCnt="0"/>
      <dgm:spPr/>
      <dgm:t>
        <a:bodyPr/>
        <a:lstStyle/>
        <a:p>
          <a:endParaRPr lang="ru-RU"/>
        </a:p>
      </dgm:t>
    </dgm:pt>
    <dgm:pt modelId="{1E66B236-54C3-4B46-8BDA-3DFF4237DCFE}" type="pres">
      <dgm:prSet presAssocID="{0EE53EC1-CB96-45B4-B10F-19C72B0A7807}" presName="linNode" presStyleCnt="0"/>
      <dgm:spPr/>
    </dgm:pt>
    <dgm:pt modelId="{56E031E7-4045-4447-8386-AC13ED0B9C17}" type="pres">
      <dgm:prSet presAssocID="{0EE53EC1-CB96-45B4-B10F-19C72B0A7807}" presName="parentText" presStyleLbl="node1" presStyleIdx="1" presStyleCnt="3" custScaleX="1041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52DF6-537F-4AD0-9FD9-28DE512A8662}" type="pres">
      <dgm:prSet presAssocID="{0EE53EC1-CB96-45B4-B10F-19C72B0A7807}" presName="descendantText" presStyleLbl="alignAccFollowNode1" presStyleIdx="1" presStyleCnt="3" custScaleX="101958" custScaleY="123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CE0BA-27C7-489C-AD48-09F09C67E85E}" type="pres">
      <dgm:prSet presAssocID="{4C67EB16-1071-44DD-947F-4CBDA32F4B12}" presName="sp" presStyleCnt="0"/>
      <dgm:spPr/>
    </dgm:pt>
    <dgm:pt modelId="{04CAAE00-9D58-4D1B-B0B8-9668202A8BAA}" type="pres">
      <dgm:prSet presAssocID="{C6B64A0F-2BA3-4D9C-9075-11A264442DB0}" presName="linNode" presStyleCnt="0"/>
      <dgm:spPr/>
    </dgm:pt>
    <dgm:pt modelId="{938509D9-9EDE-4784-82B9-9146C270A025}" type="pres">
      <dgm:prSet presAssocID="{C6B64A0F-2BA3-4D9C-9075-11A264442DB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8BD63-442E-4603-B34A-5CE307AE809C}" type="pres">
      <dgm:prSet presAssocID="{C6B64A0F-2BA3-4D9C-9075-11A264442DB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7D1141-FB59-4BDC-AE0C-4445A2F8A09B}" srcId="{98CE9116-CDAD-49B3-BB29-81F24642D49A}" destId="{0EE53EC1-CB96-45B4-B10F-19C72B0A7807}" srcOrd="1" destOrd="0" parTransId="{1159181B-DF9B-4B14-BE72-98D175CEDE2E}" sibTransId="{4C67EB16-1071-44DD-947F-4CBDA32F4B12}"/>
    <dgm:cxn modelId="{A73DD1E2-997F-4334-A64E-FE239A8B6833}" srcId="{C6B64A0F-2BA3-4D9C-9075-11A264442DB0}" destId="{B80F6205-6EAD-44BF-9100-915BB5E34AF4}" srcOrd="0" destOrd="0" parTransId="{BEC3B9D3-4638-496D-A217-45697D7F7F04}" sibTransId="{B050B4D0-1C52-4C90-B242-3B80EDB2FFAA}"/>
    <dgm:cxn modelId="{71A3B977-FC7B-4D4A-8B1D-D667FC574086}" type="presOf" srcId="{B59FE1ED-CFFC-4FDE-96DF-A584A9891D47}" destId="{3A180571-B9E3-4506-84F4-78730C1B2CFC}" srcOrd="0" destOrd="0" presId="urn:microsoft.com/office/officeart/2005/8/layout/vList5"/>
    <dgm:cxn modelId="{C1959058-E080-42E8-A73D-BE7081A96C18}" srcId="{98CE9116-CDAD-49B3-BB29-81F24642D49A}" destId="{C6B64A0F-2BA3-4D9C-9075-11A264442DB0}" srcOrd="2" destOrd="0" parTransId="{4BF5AB8D-6D5D-41FA-94DA-F6DB52A0475D}" sibTransId="{6C2312D6-F2A4-41C3-AECD-DBD78512BD91}"/>
    <dgm:cxn modelId="{E2894B5B-585B-4179-BD8F-7DB1234E692E}" srcId="{0EE53EC1-CB96-45B4-B10F-19C72B0A7807}" destId="{77426030-C48B-4AB9-ABC4-AC2872430DC0}" srcOrd="1" destOrd="0" parTransId="{25E42C40-D892-444C-A880-63AB4BB3D443}" sibTransId="{1820E904-A518-4593-9C8F-5880CE289A2C}"/>
    <dgm:cxn modelId="{B1666265-E15D-439D-8FCB-81A9946307C7}" srcId="{98CE9116-CDAD-49B3-BB29-81F24642D49A}" destId="{CB939558-CD36-464B-8FCB-6B03B4C9B502}" srcOrd="0" destOrd="0" parTransId="{3FAE7241-F9C4-4B39-8B82-81F2F3DE2A81}" sibTransId="{167FAEDB-0C74-4B80-8479-10DD1EEC3FDA}"/>
    <dgm:cxn modelId="{5BACF7CF-6ED8-47A5-A3E0-DC3C9B49EDCC}" type="presOf" srcId="{0EE53EC1-CB96-45B4-B10F-19C72B0A7807}" destId="{56E031E7-4045-4447-8386-AC13ED0B9C17}" srcOrd="0" destOrd="0" presId="urn:microsoft.com/office/officeart/2005/8/layout/vList5"/>
    <dgm:cxn modelId="{8F2D25EF-F2EB-4A99-AE8D-C4DC9984FE35}" type="presOf" srcId="{CB939558-CD36-464B-8FCB-6B03B4C9B502}" destId="{E51EED41-6F96-4EE6-B934-6207502246D8}" srcOrd="0" destOrd="0" presId="urn:microsoft.com/office/officeart/2005/8/layout/vList5"/>
    <dgm:cxn modelId="{C831AD86-742B-4562-94A4-726FD850BA72}" type="presOf" srcId="{4FADA746-8A45-43E1-A88B-A833EFF1F48A}" destId="{D2852DF6-537F-4AD0-9FD9-28DE512A8662}" srcOrd="0" destOrd="2" presId="urn:microsoft.com/office/officeart/2005/8/layout/vList5"/>
    <dgm:cxn modelId="{78176563-CA8A-4991-A388-C7A068133B79}" srcId="{CB939558-CD36-464B-8FCB-6B03B4C9B502}" destId="{B59FE1ED-CFFC-4FDE-96DF-A584A9891D47}" srcOrd="0" destOrd="0" parTransId="{542B2795-44B0-43AC-9C26-BEEB288B39B9}" sibTransId="{670BB12C-F093-4047-A332-E8A228650F52}"/>
    <dgm:cxn modelId="{044531DB-8BA1-4C4F-8691-BAA06AA4F163}" type="presOf" srcId="{9DBB9EF7-E1DC-4FEB-8121-ADCC70DF58BD}" destId="{D2852DF6-537F-4AD0-9FD9-28DE512A8662}" srcOrd="0" destOrd="0" presId="urn:microsoft.com/office/officeart/2005/8/layout/vList5"/>
    <dgm:cxn modelId="{9272C5E0-DF5A-4D28-8675-2A24117DB594}" type="presOf" srcId="{C6B64A0F-2BA3-4D9C-9075-11A264442DB0}" destId="{938509D9-9EDE-4784-82B9-9146C270A025}" srcOrd="0" destOrd="0" presId="urn:microsoft.com/office/officeart/2005/8/layout/vList5"/>
    <dgm:cxn modelId="{316EAAB8-7B6E-43E2-AE52-20DADDE32058}" type="presOf" srcId="{77426030-C48B-4AB9-ABC4-AC2872430DC0}" destId="{D2852DF6-537F-4AD0-9FD9-28DE512A8662}" srcOrd="0" destOrd="1" presId="urn:microsoft.com/office/officeart/2005/8/layout/vList5"/>
    <dgm:cxn modelId="{FD352DA4-EE11-4296-8699-5DF637293E84}" srcId="{0EE53EC1-CB96-45B4-B10F-19C72B0A7807}" destId="{9DBB9EF7-E1DC-4FEB-8121-ADCC70DF58BD}" srcOrd="0" destOrd="0" parTransId="{85FCD15C-557D-48B7-AA8E-FDFB6C70E8B9}" sibTransId="{FFA7D58C-30DB-4558-9F04-82073728FFA2}"/>
    <dgm:cxn modelId="{A1DCD400-9DF3-445C-84D5-75CA9F82E933}" type="presOf" srcId="{98CE9116-CDAD-49B3-BB29-81F24642D49A}" destId="{DEA25ABA-FD30-43CA-8C5A-6E7054A12B6B}" srcOrd="0" destOrd="0" presId="urn:microsoft.com/office/officeart/2005/8/layout/vList5"/>
    <dgm:cxn modelId="{5658859D-E625-4742-ADCA-A43FA4D026AD}" srcId="{0EE53EC1-CB96-45B4-B10F-19C72B0A7807}" destId="{4FADA746-8A45-43E1-A88B-A833EFF1F48A}" srcOrd="2" destOrd="0" parTransId="{1447ECA1-522B-4B12-B0E1-5D6E35A6B957}" sibTransId="{423C8468-2A67-47EA-AF22-0F5592C7278E}"/>
    <dgm:cxn modelId="{FEBB088A-0309-4B4D-9A4A-C69F84CC915F}" type="presOf" srcId="{B80F6205-6EAD-44BF-9100-915BB5E34AF4}" destId="{17A8BD63-442E-4603-B34A-5CE307AE809C}" srcOrd="0" destOrd="0" presId="urn:microsoft.com/office/officeart/2005/8/layout/vList5"/>
    <dgm:cxn modelId="{27139357-0C16-4C19-AD31-5FEBAA44CBE9}" type="presParOf" srcId="{DEA25ABA-FD30-43CA-8C5A-6E7054A12B6B}" destId="{E906AD77-F6DB-49DC-9045-ACF2128976AA}" srcOrd="0" destOrd="0" presId="urn:microsoft.com/office/officeart/2005/8/layout/vList5"/>
    <dgm:cxn modelId="{57B46861-3CF2-435E-A5A5-F8CEFE96A548}" type="presParOf" srcId="{E906AD77-F6DB-49DC-9045-ACF2128976AA}" destId="{E51EED41-6F96-4EE6-B934-6207502246D8}" srcOrd="0" destOrd="0" presId="urn:microsoft.com/office/officeart/2005/8/layout/vList5"/>
    <dgm:cxn modelId="{C54B9A6C-850D-4304-B1BB-446A20D2FFD1}" type="presParOf" srcId="{E906AD77-F6DB-49DC-9045-ACF2128976AA}" destId="{3A180571-B9E3-4506-84F4-78730C1B2CFC}" srcOrd="1" destOrd="0" presId="urn:microsoft.com/office/officeart/2005/8/layout/vList5"/>
    <dgm:cxn modelId="{50AFF496-B670-49F5-838C-F6D383E5EBD2}" type="presParOf" srcId="{DEA25ABA-FD30-43CA-8C5A-6E7054A12B6B}" destId="{0998CCAD-1676-4A56-8ADC-79C20DCB7B97}" srcOrd="1" destOrd="0" presId="urn:microsoft.com/office/officeart/2005/8/layout/vList5"/>
    <dgm:cxn modelId="{75D9B249-4AB3-4249-8AD9-E173535F46D9}" type="presParOf" srcId="{DEA25ABA-FD30-43CA-8C5A-6E7054A12B6B}" destId="{1E66B236-54C3-4B46-8BDA-3DFF4237DCFE}" srcOrd="2" destOrd="0" presId="urn:microsoft.com/office/officeart/2005/8/layout/vList5"/>
    <dgm:cxn modelId="{832F5364-CAE6-41FE-9E75-1AD2A552F90F}" type="presParOf" srcId="{1E66B236-54C3-4B46-8BDA-3DFF4237DCFE}" destId="{56E031E7-4045-4447-8386-AC13ED0B9C17}" srcOrd="0" destOrd="0" presId="urn:microsoft.com/office/officeart/2005/8/layout/vList5"/>
    <dgm:cxn modelId="{CEDE59BA-08B3-4E89-BDE2-9A7AA953A758}" type="presParOf" srcId="{1E66B236-54C3-4B46-8BDA-3DFF4237DCFE}" destId="{D2852DF6-537F-4AD0-9FD9-28DE512A8662}" srcOrd="1" destOrd="0" presId="urn:microsoft.com/office/officeart/2005/8/layout/vList5"/>
    <dgm:cxn modelId="{323AF887-2B7F-4E0A-B1A5-39EB1F1D7339}" type="presParOf" srcId="{DEA25ABA-FD30-43CA-8C5A-6E7054A12B6B}" destId="{1AFCE0BA-27C7-489C-AD48-09F09C67E85E}" srcOrd="3" destOrd="0" presId="urn:microsoft.com/office/officeart/2005/8/layout/vList5"/>
    <dgm:cxn modelId="{48D4B3EE-AF9F-4E33-AF1B-5746EB751199}" type="presParOf" srcId="{DEA25ABA-FD30-43CA-8C5A-6E7054A12B6B}" destId="{04CAAE00-9D58-4D1B-B0B8-9668202A8BAA}" srcOrd="4" destOrd="0" presId="urn:microsoft.com/office/officeart/2005/8/layout/vList5"/>
    <dgm:cxn modelId="{EC6EEC87-D401-43E3-AF5B-6B678B9638CA}" type="presParOf" srcId="{04CAAE00-9D58-4D1B-B0B8-9668202A8BAA}" destId="{938509D9-9EDE-4784-82B9-9146C270A025}" srcOrd="0" destOrd="0" presId="urn:microsoft.com/office/officeart/2005/8/layout/vList5"/>
    <dgm:cxn modelId="{FB4112B4-1DD0-4151-AC8F-5A298428CCB8}" type="presParOf" srcId="{04CAAE00-9D58-4D1B-B0B8-9668202A8BAA}" destId="{17A8BD63-442E-4603-B34A-5CE307AE809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1DB7AD7-49D3-4E2C-8F0B-B3B06103EEFB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lstStyle/>
          <a:p>
            <a:fld id="{425C0C87-82E2-462E-806D-9CA711431239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lstStyle/>
          <a:p>
            <a:fld id="{97AC656B-F01F-4D5A-8116-D9B1BCC18AE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6"/>
          </p:nvPr>
        </p:nvSpPr>
        <p:spPr/>
        <p:txBody>
          <a:bodyPr/>
          <a:lstStyle/>
          <a:p>
            <a:fld id="{52C0286B-F85B-4890-8B83-834EDB7257F6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9"/>
          </p:nvPr>
        </p:nvSpPr>
        <p:spPr/>
        <p:txBody>
          <a:bodyPr/>
          <a:lstStyle/>
          <a:p>
            <a:fld id="{D86155F7-0878-4E46-93E9-02431357C6E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2"/>
          </p:nvPr>
        </p:nvSpPr>
        <p:spPr/>
        <p:txBody>
          <a:bodyPr/>
          <a:lstStyle/>
          <a:p>
            <a:fld id="{3559126D-C86C-42E7-AF9B-AF1B9574D9C7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ычный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5"/>
          </p:nvPr>
        </p:nvSpPr>
        <p:spPr/>
        <p:txBody>
          <a:bodyPr/>
          <a:lstStyle/>
          <a:p>
            <a:fld id="{1CF7BAEA-9BE6-4779-9B6E-7B0B288F37B6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8"/>
          </p:nvPr>
        </p:nvSpPr>
        <p:spPr/>
        <p:txBody>
          <a:bodyPr/>
          <a:lstStyle/>
          <a:p>
            <a:fld id="{EB5A80B1-6DFE-45C0-8817-B3E15674D609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Обычный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1"/>
          </p:nvPr>
        </p:nvSpPr>
        <p:spPr/>
        <p:txBody>
          <a:bodyPr/>
          <a:lstStyle/>
          <a:p>
            <a:fld id="{9AB6031E-CA79-440E-BD8B-D771022963E1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4"/>
          </p:nvPr>
        </p:nvSpPr>
        <p:spPr/>
        <p:txBody>
          <a:bodyPr/>
          <a:lstStyle/>
          <a:p>
            <a:fld id="{923169B7-8FB0-4F68-8BC3-24142F1790E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5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Обычный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7"/>
          </p:nvPr>
        </p:nvSpPr>
        <p:spPr/>
        <p:txBody>
          <a:bodyPr/>
          <a:lstStyle/>
          <a:p>
            <a:fld id="{030D2CCC-362C-4B0E-A96B-630EC98A99DF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5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488494C-E6DD-4FDB-90AB-7C3B1EC15F1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0"/>
          </p:nvPr>
        </p:nvSpPr>
        <p:spPr/>
        <p:txBody>
          <a:bodyPr/>
          <a:lstStyle/>
          <a:p>
            <a:fld id="{88E71376-9F11-4087-BC01-DF5F55EFCE6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5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3"/>
          </p:nvPr>
        </p:nvSpPr>
        <p:spPr/>
        <p:txBody>
          <a:bodyPr/>
          <a:lstStyle/>
          <a:p>
            <a:fld id="{04473F10-9AFD-47EF-830D-E2356C3FDACF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6"/>
          </p:nvPr>
        </p:nvSpPr>
        <p:spPr/>
        <p:txBody>
          <a:bodyPr/>
          <a:lstStyle/>
          <a:p>
            <a:fld id="{900C2B20-D9B4-49E0-BBD1-185ECE9CFE9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бычный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6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9"/>
          </p:nvPr>
        </p:nvSpPr>
        <p:spPr/>
        <p:txBody>
          <a:bodyPr/>
          <a:lstStyle/>
          <a:p>
            <a:fld id="{70DB400A-37A1-41C8-8BF8-73A321B8700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Обычный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2"/>
          </p:nvPr>
        </p:nvSpPr>
        <p:spPr/>
        <p:txBody>
          <a:bodyPr/>
          <a:lstStyle/>
          <a:p>
            <a:fld id="{61585B70-112D-4359-942D-C3C11AE88D9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Обычный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5"/>
          </p:nvPr>
        </p:nvSpPr>
        <p:spPr/>
        <p:txBody>
          <a:bodyPr/>
          <a:lstStyle/>
          <a:p>
            <a:fld id="{75AF140B-36ED-423B-AB55-A804A5F66F7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ычный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78"/>
          </p:nvPr>
        </p:nvSpPr>
        <p:spPr/>
        <p:txBody>
          <a:bodyPr/>
          <a:lstStyle/>
          <a:p>
            <a:fld id="{9EB78B5F-7DAE-47CF-8F12-F8D874AD7055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1"/>
          </p:nvPr>
        </p:nvSpPr>
        <p:spPr/>
        <p:txBody>
          <a:bodyPr/>
          <a:lstStyle/>
          <a:p>
            <a:fld id="{8FEB8503-BC17-43CB-A36B-FBB46B6386A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Обычный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84"/>
          </p:nvPr>
        </p:nvSpPr>
        <p:spPr/>
        <p:txBody>
          <a:bodyPr/>
          <a:lstStyle/>
          <a:p>
            <a:fld id="{E6A682D6-1B0C-453A-AA46-5F739370D53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8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7"/>
          </p:nvPr>
        </p:nvSpPr>
        <p:spPr/>
        <p:txBody>
          <a:bodyPr/>
          <a:lstStyle/>
          <a:p>
            <a:fld id="{84D3E5CE-7DA5-48E4-817A-280B7757F03C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8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E1E02E27-C106-4AB1-878E-E1D36ADEC8E4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Обычный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0"/>
          </p:nvPr>
        </p:nvSpPr>
        <p:spPr/>
        <p:txBody>
          <a:bodyPr/>
          <a:lstStyle/>
          <a:p>
            <a:fld id="{577F9985-D42C-40AD-940C-5D5F762BC1A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8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3"/>
          </p:nvPr>
        </p:nvSpPr>
        <p:spPr/>
        <p:txBody>
          <a:bodyPr/>
          <a:lstStyle/>
          <a:p>
            <a:fld id="{8D77134C-CA80-4F27-881D-FB995E0008FF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6"/>
          </p:nvPr>
        </p:nvSpPr>
        <p:spPr/>
        <p:txBody>
          <a:bodyPr/>
          <a:lstStyle/>
          <a:p>
            <a:fld id="{84F27291-DDFD-4411-8F65-C7B02C55DF1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9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9"/>
          </p:nvPr>
        </p:nvSpPr>
        <p:spPr/>
        <p:txBody>
          <a:bodyPr/>
          <a:lstStyle/>
          <a:p>
            <a:fld id="{7E9D65D2-FDB8-47EC-B4EE-628DC5442BA4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02"/>
          </p:nvPr>
        </p:nvSpPr>
        <p:spPr/>
        <p:txBody>
          <a:bodyPr/>
          <a:lstStyle/>
          <a:p>
            <a:fld id="{D4895911-61EC-48E4-8869-6E463C2A0A5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5"/>
          </p:nvPr>
        </p:nvSpPr>
        <p:spPr/>
        <p:txBody>
          <a:bodyPr/>
          <a:lstStyle/>
          <a:p>
            <a:fld id="{6996BDC4-8B4A-438A-A11E-092A141722BA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0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08"/>
          </p:nvPr>
        </p:nvSpPr>
        <p:spPr/>
        <p:txBody>
          <a:bodyPr/>
          <a:lstStyle/>
          <a:p>
            <a:fld id="{52BABC89-E088-41CF-8CC1-026551C7B74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0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1"/>
          </p:nvPr>
        </p:nvSpPr>
        <p:spPr/>
        <p:txBody>
          <a:bodyPr/>
          <a:lstStyle/>
          <a:p>
            <a:fld id="{52887341-28E6-4025-9E24-490DF75DE58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4"/>
          </p:nvPr>
        </p:nvSpPr>
        <p:spPr/>
        <p:txBody>
          <a:bodyPr/>
          <a:lstStyle/>
          <a:p>
            <a:fld id="{F4BE0DA7-4115-4F7C-9424-D60573CF626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7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7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17"/>
          </p:nvPr>
        </p:nvSpPr>
        <p:spPr/>
        <p:txBody>
          <a:bodyPr/>
          <a:lstStyle/>
          <a:p>
            <a:fld id="{EF7EAC42-6771-455D-B305-B5FC1640565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C504FA86-4580-4CD2-B120-7C2D384E7461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0"/>
          </p:nvPr>
        </p:nvSpPr>
        <p:spPr/>
        <p:txBody>
          <a:bodyPr/>
          <a:lstStyle/>
          <a:p>
            <a:fld id="{DA7469B8-7B2C-42DA-BFC2-B211D7869A40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2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3"/>
          </p:nvPr>
        </p:nvSpPr>
        <p:spPr/>
        <p:txBody>
          <a:bodyPr/>
          <a:lstStyle/>
          <a:p>
            <a:fld id="{72FD9618-0107-43E0-8EE0-AE39DEB4AA7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6"/>
          </p:nvPr>
        </p:nvSpPr>
        <p:spPr/>
        <p:txBody>
          <a:bodyPr/>
          <a:lstStyle/>
          <a:p>
            <a:fld id="{E655D27C-2953-4796-9383-D6EDBEC3309D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0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6"/>
          </p:nvPr>
        </p:nvSpPr>
        <p:spPr/>
        <p:txBody>
          <a:bodyPr/>
          <a:lstStyle/>
          <a:p>
            <a:fld id="{8B279A5D-5381-4779-B541-1F8BC9C6CD5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6"/>
          </p:nvPr>
        </p:nvSpPr>
        <p:spPr/>
        <p:txBody>
          <a:bodyPr/>
          <a:lstStyle/>
          <a:p>
            <a:fld id="{A1E6E3CB-CBC6-4BE0-9AE3-50E1454AA235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6"/>
          </p:nvPr>
        </p:nvSpPr>
        <p:spPr/>
        <p:txBody>
          <a:bodyPr/>
          <a:lstStyle/>
          <a:p>
            <a:fld id="{0D3D66D2-88C6-4560-AFCE-9A0FCAD7C99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6"/>
          </p:nvPr>
        </p:nvSpPr>
        <p:spPr/>
        <p:txBody>
          <a:bodyPr/>
          <a:lstStyle/>
          <a:p>
            <a:fld id="{BECFD98D-E557-4799-A43D-D1993637B6F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0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6"/>
          </p:nvPr>
        </p:nvSpPr>
        <p:spPr/>
        <p:txBody>
          <a:bodyPr/>
          <a:lstStyle/>
          <a:p>
            <a:fld id="{37C18905-068C-4EE8-9145-C9726C2BFD8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6"/>
          </p:nvPr>
        </p:nvSpPr>
        <p:spPr/>
        <p:txBody>
          <a:bodyPr/>
          <a:lstStyle/>
          <a:p>
            <a:fld id="{24117E71-6DDE-4E66-9AC8-0F4B48C75A0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2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9"/>
          </p:nvPr>
        </p:nvSpPr>
        <p:spPr/>
        <p:txBody>
          <a:bodyPr/>
          <a:lstStyle/>
          <a:p>
            <a:fld id="{1929F39C-1555-4B1C-A73D-84754609174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49BF36CF-A9C8-4C09-9355-A8F821F840BD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32"/>
          </p:nvPr>
        </p:nvSpPr>
        <p:spPr/>
        <p:txBody>
          <a:bodyPr/>
          <a:lstStyle/>
          <a:p>
            <a:fld id="{195E8EA8-618C-4FEA-8095-A8CB03E713B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3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lstStyle/>
          <a:p>
            <a:fld id="{EF0144E6-1735-4F6B-9D6A-392E92E4FE2E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lstStyle/>
          <a:p>
            <a:fld id="{72E37BF1-EFB0-46D8-9C8D-EF16053C4EB7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lstStyle/>
          <a:p>
            <a:fld id="{6E08A56F-8E4B-4EAB-B991-629D221D7309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lstStyle/>
          <a:p>
            <a:fld id="{5BD89FDE-D622-4551-8B9D-77502B71F8F3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1.xml"/></Relationships>
</file>

<file path=ppt/slideMasters/_rels/slideMaster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2.xml"/></Relationships>
</file>

<file path=ppt/slideMasters/_rels/slideMaster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3.xml"/></Relationships>
</file>

<file path=ppt/slideMasters/_rels/slideMaster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4.xml"/></Relationships>
</file>

<file path=ppt/slideMasters/_rels/slideMaster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5.xml"/></Relationships>
</file>

<file path=ppt/slideMasters/_rels/slideMaster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6.xml"/></Relationships>
</file>

<file path=ppt/slideMasters/_rels/slideMaster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7.xml"/></Relationships>
</file>

<file path=ppt/slideMasters/_rels/slideMaster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8.xml"/></Relationships>
</file>

<file path=ppt/slideMasters/_rels/slideMaster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0.xml"/></Relationships>
</file>

<file path=ppt/slideMasters/_rels/slideMaster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1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theme" Target="../theme/theme42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1.jpeg"/></Relationships>
</file>

<file path=ppt/slideMasters/_rels/slideMaster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9.xml"/></Relationships>
</file>

<file path=ppt/slideMasters/_rels/slideMaster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pic>
        <p:nvPicPr>
          <p:cNvPr id="8" name="Picture 6"/>
          <p:cNvPicPr/>
          <p:nvPr/>
        </p:nvPicPr>
        <p:blipFill>
          <a:blip r:embed="rId4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914400" y="1122480"/>
            <a:ext cx="1036296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en-US" sz="60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176FA60-DD66-4C5F-8ED8-04BBECCD6B1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70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BB380C7-0DF3-4A9E-A3E9-6810DE9BF09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"/>
              </a:rPr>
              <a:t>Click icon to add picture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77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5EBF448-B205-4BAA-9BCA-CFE5573601B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pic>
        <p:nvPicPr>
          <p:cNvPr id="79" name="Picture 6"/>
          <p:cNvPicPr/>
          <p:nvPr/>
        </p:nvPicPr>
        <p:blipFill>
          <a:blip r:embed="rId4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914400" y="1122480"/>
            <a:ext cx="1036296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en-US" sz="60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dt" idx="3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ftr" idx="3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83" name="PlaceHolder 4"/>
          <p:cNvSpPr>
            <a:spLocks noGrp="1"/>
          </p:cNvSpPr>
          <p:nvPr>
            <p:ph type="sldNum" idx="3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2411585-3598-48E2-9198-14857E9CFA8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dt" idx="3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ftr" idx="3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91" name="PlaceHolder 5"/>
          <p:cNvSpPr>
            <a:spLocks noGrp="1"/>
          </p:cNvSpPr>
          <p:nvPr>
            <p:ph type="sldNum" idx="3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DB74962-8442-4B7F-8410-9541C6D323A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dt" idx="4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ftr" idx="4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97" name="PlaceHolder 5"/>
          <p:cNvSpPr>
            <a:spLocks noGrp="1"/>
          </p:cNvSpPr>
          <p:nvPr>
            <p:ph type="sldNum" idx="4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8180BA3-8610-4712-90E7-5F0CE8A5B95B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dt" idx="4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ftr" idx="4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03" name="PlaceHolder 5"/>
          <p:cNvSpPr>
            <a:spLocks noGrp="1"/>
          </p:cNvSpPr>
          <p:nvPr>
            <p:ph type="sldNum" idx="4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C924091-9156-43A5-8EC9-9BF86F79FD0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60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dt" idx="4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ftr" idx="4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11" name="PlaceHolder 5"/>
          <p:cNvSpPr>
            <a:spLocks noGrp="1"/>
          </p:cNvSpPr>
          <p:nvPr>
            <p:ph type="sldNum" idx="4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9E14964-3B86-4214-9D85-7F9C316090C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dt" idx="4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ftr" idx="5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18" name="PlaceHolder 6"/>
          <p:cNvSpPr>
            <a:spLocks noGrp="1"/>
          </p:cNvSpPr>
          <p:nvPr>
            <p:ph type="sldNum" idx="5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148F0C7-0FDF-4698-B0E2-7D56890E28DF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8" name="PlaceHolder 6"/>
          <p:cNvSpPr>
            <a:spLocks noGrp="1"/>
          </p:cNvSpPr>
          <p:nvPr>
            <p:ph type="dt" idx="5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9" name="PlaceHolder 7"/>
          <p:cNvSpPr>
            <a:spLocks noGrp="1"/>
          </p:cNvSpPr>
          <p:nvPr>
            <p:ph type="ftr" idx="5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30" name="PlaceHolder 8"/>
          <p:cNvSpPr>
            <a:spLocks noGrp="1"/>
          </p:cNvSpPr>
          <p:nvPr>
            <p:ph type="sldNum" idx="5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08AC52B-2A42-49FC-972A-FE2A770FB433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dt" idx="5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ftr" idx="5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35" name="PlaceHolder 4"/>
          <p:cNvSpPr>
            <a:spLocks noGrp="1"/>
          </p:cNvSpPr>
          <p:nvPr>
            <p:ph type="sldNum" idx="5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C8698BD-27FF-4AF1-AF6E-6120FD68C178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4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89EF9A9-5EB7-431B-971D-2FBE6DB95FA2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38" name="PlaceHolder 1"/>
          <p:cNvSpPr>
            <a:spLocks noGrp="1"/>
          </p:cNvSpPr>
          <p:nvPr>
            <p:ph type="dt" idx="5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ftr" idx="5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40" name="PlaceHolder 3"/>
          <p:cNvSpPr>
            <a:spLocks noGrp="1"/>
          </p:cNvSpPr>
          <p:nvPr>
            <p:ph type="sldNum" idx="6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7BC4DCA-893C-4E20-9206-4A76A571C54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142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 type="dt" idx="6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8" name="PlaceHolder 5"/>
          <p:cNvSpPr>
            <a:spLocks noGrp="1"/>
          </p:cNvSpPr>
          <p:nvPr>
            <p:ph type="ftr" idx="6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49" name="PlaceHolder 6"/>
          <p:cNvSpPr>
            <a:spLocks noGrp="1"/>
          </p:cNvSpPr>
          <p:nvPr>
            <p:ph type="sldNum" idx="6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F827C3F-9BF0-4DA5-8EAB-CFF7BF6C586F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"/>
              </a:rPr>
              <a:t>Click icon to add picture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dt" idx="6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ftr" idx="6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56" name="PlaceHolder 6"/>
          <p:cNvSpPr>
            <a:spLocks noGrp="1"/>
          </p:cNvSpPr>
          <p:nvPr>
            <p:ph type="sldNum" idx="6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9DA93D9-8528-4578-BE2E-DC9E62C3EECA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pic>
        <p:nvPicPr>
          <p:cNvPr id="158" name="Picture 6"/>
          <p:cNvPicPr/>
          <p:nvPr/>
        </p:nvPicPr>
        <p:blipFill>
          <a:blip r:embed="rId4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914400" y="1122480"/>
            <a:ext cx="1036296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en-US" sz="60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dt" idx="6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ftr" idx="6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62" name="PlaceHolder 4"/>
          <p:cNvSpPr>
            <a:spLocks noGrp="1"/>
          </p:cNvSpPr>
          <p:nvPr>
            <p:ph type="sldNum" idx="6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D69EBED-2EC0-4177-B1F2-95D9B387A7A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dt" idx="7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ftr" idx="7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70" name="PlaceHolder 5"/>
          <p:cNvSpPr>
            <a:spLocks noGrp="1"/>
          </p:cNvSpPr>
          <p:nvPr>
            <p:ph type="sldNum" idx="7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B9FBA61-2853-4BAF-B8DD-7834F97B0CF9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74" name="PlaceHolder 3"/>
          <p:cNvSpPr>
            <a:spLocks noGrp="1"/>
          </p:cNvSpPr>
          <p:nvPr>
            <p:ph type="dt" idx="7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5" name="PlaceHolder 4"/>
          <p:cNvSpPr>
            <a:spLocks noGrp="1"/>
          </p:cNvSpPr>
          <p:nvPr>
            <p:ph type="ftr" idx="7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76" name="PlaceHolder 5"/>
          <p:cNvSpPr>
            <a:spLocks noGrp="1"/>
          </p:cNvSpPr>
          <p:nvPr>
            <p:ph type="sldNum" idx="7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4C4E1AB-84C4-4BE8-A47A-FCCF7A5A0AB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dt" idx="7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ftr" idx="7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82" name="PlaceHolder 5"/>
          <p:cNvSpPr>
            <a:spLocks noGrp="1"/>
          </p:cNvSpPr>
          <p:nvPr>
            <p:ph type="sldNum" idx="7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76F70E1-12C2-4A32-9D9F-9AF2136E25F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60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dt" idx="7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 type="ftr" idx="8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90" name="PlaceHolder 5"/>
          <p:cNvSpPr>
            <a:spLocks noGrp="1"/>
          </p:cNvSpPr>
          <p:nvPr>
            <p:ph type="sldNum" idx="8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15DFA69-CCE9-4DE0-98E2-417FCCB4D72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95" name="PlaceHolder 4"/>
          <p:cNvSpPr>
            <a:spLocks noGrp="1"/>
          </p:cNvSpPr>
          <p:nvPr>
            <p:ph type="dt" idx="8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6" name="PlaceHolder 5"/>
          <p:cNvSpPr>
            <a:spLocks noGrp="1"/>
          </p:cNvSpPr>
          <p:nvPr>
            <p:ph type="ftr" idx="8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97" name="PlaceHolder 6"/>
          <p:cNvSpPr>
            <a:spLocks noGrp="1"/>
          </p:cNvSpPr>
          <p:nvPr>
            <p:ph type="sldNum" idx="8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166FE51-2A57-41C6-8C53-5D5AABD2D2B9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06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07" name="PlaceHolder 6"/>
          <p:cNvSpPr>
            <a:spLocks noGrp="1"/>
          </p:cNvSpPr>
          <p:nvPr>
            <p:ph type="dt" idx="8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8" name="PlaceHolder 7"/>
          <p:cNvSpPr>
            <a:spLocks noGrp="1"/>
          </p:cNvSpPr>
          <p:nvPr>
            <p:ph type="ftr" idx="8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09" name="PlaceHolder 8"/>
          <p:cNvSpPr>
            <a:spLocks noGrp="1"/>
          </p:cNvSpPr>
          <p:nvPr>
            <p:ph type="sldNum" idx="8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DAC983E-B585-45D6-AA11-31052390253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0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8FE7A79-9692-44E7-AE85-08D1A7C6EECA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1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dt" idx="8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ftr" idx="8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14" name="PlaceHolder 4"/>
          <p:cNvSpPr>
            <a:spLocks noGrp="1"/>
          </p:cNvSpPr>
          <p:nvPr>
            <p:ph type="sldNum" idx="9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8E60C92-1F99-4042-8C48-37BDBED650B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17" name="PlaceHolder 1"/>
          <p:cNvSpPr>
            <a:spLocks noGrp="1"/>
          </p:cNvSpPr>
          <p:nvPr>
            <p:ph type="dt" idx="9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 type="ftr" idx="9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19" name="PlaceHolder 3"/>
          <p:cNvSpPr>
            <a:spLocks noGrp="1"/>
          </p:cNvSpPr>
          <p:nvPr>
            <p:ph type="sldNum" idx="9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E1E458A-7808-40CD-8BDD-3D982AF04352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0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221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dt" idx="9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7" name="PlaceHolder 5"/>
          <p:cNvSpPr>
            <a:spLocks noGrp="1"/>
          </p:cNvSpPr>
          <p:nvPr>
            <p:ph type="ftr" idx="9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28" name="PlaceHolder 6"/>
          <p:cNvSpPr>
            <a:spLocks noGrp="1"/>
          </p:cNvSpPr>
          <p:nvPr>
            <p:ph type="sldNum" idx="9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5555790-F3AB-4CCE-8E8C-BF0271ACB30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3200" b="0" u="none" strike="noStrike">
                <a:solidFill>
                  <a:schemeClr val="dk1"/>
                </a:solidFill>
                <a:uFillTx/>
                <a:latin typeface="Calibri"/>
              </a:rPr>
              <a:t>Click icon to add picture</a:t>
            </a:r>
            <a:endParaRPr lang="ru-RU" sz="32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32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16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1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33" name="PlaceHolder 4"/>
          <p:cNvSpPr>
            <a:spLocks noGrp="1"/>
          </p:cNvSpPr>
          <p:nvPr>
            <p:ph type="dt" idx="9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4" name="PlaceHolder 5"/>
          <p:cNvSpPr>
            <a:spLocks noGrp="1"/>
          </p:cNvSpPr>
          <p:nvPr>
            <p:ph type="ftr" idx="9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35" name="PlaceHolder 6"/>
          <p:cNvSpPr>
            <a:spLocks noGrp="1"/>
          </p:cNvSpPr>
          <p:nvPr>
            <p:ph type="sldNum" idx="9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3F96142-8C49-4676-8F09-AC4388BD24EF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</a:p>
        </p:txBody>
      </p:sp>
      <p:sp>
        <p:nvSpPr>
          <p:cNvPr id="238" name="PlaceHolder 2"/>
          <p:cNvSpPr>
            <a:spLocks noGrp="1"/>
          </p:cNvSpPr>
          <p:nvPr>
            <p:ph type="dt" idx="100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ftr" idx="101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40" name="PlaceHolder 4"/>
          <p:cNvSpPr>
            <a:spLocks noGrp="1"/>
          </p:cNvSpPr>
          <p:nvPr>
            <p:ph type="sldNum" idx="102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3988093-DAC4-424A-98A7-C48B4BBE1B25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</a:p>
        </p:txBody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</a:p>
        </p:txBody>
      </p:sp>
      <p:sp>
        <p:nvSpPr>
          <p:cNvPr id="246" name="PlaceHolder 3"/>
          <p:cNvSpPr>
            <a:spLocks noGrp="1"/>
          </p:cNvSpPr>
          <p:nvPr>
            <p:ph type="dt" idx="103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7" name="PlaceHolder 4"/>
          <p:cNvSpPr>
            <a:spLocks noGrp="1"/>
          </p:cNvSpPr>
          <p:nvPr>
            <p:ph type="ftr" idx="104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48" name="PlaceHolder 5"/>
          <p:cNvSpPr>
            <a:spLocks noGrp="1"/>
          </p:cNvSpPr>
          <p:nvPr>
            <p:ph type="sldNum" idx="105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051F24F-A435-4A5A-BF77-F2476829C822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8839080" y="274680"/>
            <a:ext cx="274284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</a:p>
        </p:txBody>
      </p:sp>
      <p:sp>
        <p:nvSpPr>
          <p:cNvPr id="251" name="PlaceHolder 2"/>
          <p:cNvSpPr>
            <a:spLocks noGrp="1"/>
          </p:cNvSpPr>
          <p:nvPr>
            <p:ph type="body"/>
          </p:nvPr>
        </p:nvSpPr>
        <p:spPr>
          <a:xfrm>
            <a:off x="609480" y="274680"/>
            <a:ext cx="8026200" cy="58510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</a:p>
        </p:txBody>
      </p:sp>
      <p:sp>
        <p:nvSpPr>
          <p:cNvPr id="252" name="PlaceHolder 3"/>
          <p:cNvSpPr>
            <a:spLocks noGrp="1"/>
          </p:cNvSpPr>
          <p:nvPr>
            <p:ph type="dt" idx="106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3" name="PlaceHolder 4"/>
          <p:cNvSpPr>
            <a:spLocks noGrp="1"/>
          </p:cNvSpPr>
          <p:nvPr>
            <p:ph type="ftr" idx="107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54" name="PlaceHolder 5"/>
          <p:cNvSpPr>
            <a:spLocks noGrp="1"/>
          </p:cNvSpPr>
          <p:nvPr>
            <p:ph type="sldNum" idx="108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56EE01C-8374-4EA7-9A29-5DFF6DC081DF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</a:p>
        </p:txBody>
      </p:sp>
      <p:sp>
        <p:nvSpPr>
          <p:cNvPr id="257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1097244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</a:p>
        </p:txBody>
      </p:sp>
      <p:sp>
        <p:nvSpPr>
          <p:cNvPr id="258" name="PlaceHolder 3"/>
          <p:cNvSpPr>
            <a:spLocks noGrp="1"/>
          </p:cNvSpPr>
          <p:nvPr>
            <p:ph type="dt" idx="109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9" name="PlaceHolder 4"/>
          <p:cNvSpPr>
            <a:spLocks noGrp="1"/>
          </p:cNvSpPr>
          <p:nvPr>
            <p:ph type="ftr" idx="110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60" name="PlaceHolder 5"/>
          <p:cNvSpPr>
            <a:spLocks noGrp="1"/>
          </p:cNvSpPr>
          <p:nvPr>
            <p:ph type="sldNum" idx="111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93EE5AE-F8C8-453F-9638-BE475F72B430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963000" y="4406760"/>
            <a:ext cx="10362960" cy="1361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buNone/>
            </a:pPr>
            <a:r>
              <a:rPr lang="ru-RU" sz="4000" b="1" u="none" strike="noStrike" cap="all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4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963000" y="2906640"/>
            <a:ext cx="1036296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ru-RU" sz="20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Образец текста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66" name="PlaceHolder 3"/>
          <p:cNvSpPr>
            <a:spLocks noGrp="1"/>
          </p:cNvSpPr>
          <p:nvPr>
            <p:ph type="dt" idx="112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7" name="PlaceHolder 4"/>
          <p:cNvSpPr>
            <a:spLocks noGrp="1"/>
          </p:cNvSpPr>
          <p:nvPr>
            <p:ph type="ftr" idx="113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68" name="PlaceHolder 5"/>
          <p:cNvSpPr>
            <a:spLocks noGrp="1"/>
          </p:cNvSpPr>
          <p:nvPr>
            <p:ph type="sldNum" idx="114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15CA592-D014-4C24-A014-3961324F6608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</a:p>
        </p:txBody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609480" y="1600200"/>
            <a:ext cx="53845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</a:p>
        </p:txBody>
      </p:sp>
      <p:sp>
        <p:nvSpPr>
          <p:cNvPr id="272" name="PlaceHolder 3"/>
          <p:cNvSpPr>
            <a:spLocks noGrp="1"/>
          </p:cNvSpPr>
          <p:nvPr>
            <p:ph type="body"/>
          </p:nvPr>
        </p:nvSpPr>
        <p:spPr>
          <a:xfrm>
            <a:off x="6197760" y="1600200"/>
            <a:ext cx="5384520" cy="4525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</a:p>
        </p:txBody>
      </p:sp>
      <p:sp>
        <p:nvSpPr>
          <p:cNvPr id="273" name="PlaceHolder 4"/>
          <p:cNvSpPr>
            <a:spLocks noGrp="1"/>
          </p:cNvSpPr>
          <p:nvPr>
            <p:ph type="dt" idx="115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74" name="PlaceHolder 5"/>
          <p:cNvSpPr>
            <a:spLocks noGrp="1"/>
          </p:cNvSpPr>
          <p:nvPr>
            <p:ph type="ftr" idx="116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75" name="PlaceHolder 6"/>
          <p:cNvSpPr>
            <a:spLocks noGrp="1"/>
          </p:cNvSpPr>
          <p:nvPr>
            <p:ph type="sldNum" idx="117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FC230BE-F402-4ABD-BDA7-C52ACAA0F97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6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145EB48-113A-4552-B6D6-DBD73B292B19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</a:p>
        </p:txBody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609480" y="1535040"/>
            <a:ext cx="538668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82" name="PlaceHolder 3"/>
          <p:cNvSpPr>
            <a:spLocks noGrp="1"/>
          </p:cNvSpPr>
          <p:nvPr>
            <p:ph type="body"/>
          </p:nvPr>
        </p:nvSpPr>
        <p:spPr>
          <a:xfrm>
            <a:off x="609480" y="2174760"/>
            <a:ext cx="538668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</a:p>
        </p:txBody>
      </p:sp>
      <p:sp>
        <p:nvSpPr>
          <p:cNvPr id="283" name="PlaceHolder 4"/>
          <p:cNvSpPr>
            <a:spLocks noGrp="1"/>
          </p:cNvSpPr>
          <p:nvPr>
            <p:ph type="body"/>
          </p:nvPr>
        </p:nvSpPr>
        <p:spPr>
          <a:xfrm>
            <a:off x="6193440" y="1535040"/>
            <a:ext cx="5388840" cy="6393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84" name="PlaceHolder 5"/>
          <p:cNvSpPr>
            <a:spLocks noGrp="1"/>
          </p:cNvSpPr>
          <p:nvPr>
            <p:ph type="body"/>
          </p:nvPr>
        </p:nvSpPr>
        <p:spPr>
          <a:xfrm>
            <a:off x="6193440" y="2174760"/>
            <a:ext cx="5388840" cy="3951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</a:p>
        </p:txBody>
      </p:sp>
      <p:sp>
        <p:nvSpPr>
          <p:cNvPr id="285" name="PlaceHolder 6"/>
          <p:cNvSpPr>
            <a:spLocks noGrp="1"/>
          </p:cNvSpPr>
          <p:nvPr>
            <p:ph type="dt" idx="118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6" name="PlaceHolder 7"/>
          <p:cNvSpPr>
            <a:spLocks noGrp="1"/>
          </p:cNvSpPr>
          <p:nvPr>
            <p:ph type="ftr" idx="119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87" name="PlaceHolder 8"/>
          <p:cNvSpPr>
            <a:spLocks noGrp="1"/>
          </p:cNvSpPr>
          <p:nvPr>
            <p:ph type="sldNum" idx="120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59E69F2-0FFC-4874-9074-6B60E7EEA85E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609480" y="274680"/>
            <a:ext cx="10972440" cy="1142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100000"/>
              </a:lnSpc>
              <a:buNone/>
            </a:pPr>
            <a:r>
              <a:rPr lang="ru-RU" sz="4400" b="0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</a:p>
        </p:txBody>
      </p:sp>
      <p:sp>
        <p:nvSpPr>
          <p:cNvPr id="290" name="PlaceHolder 2"/>
          <p:cNvSpPr>
            <a:spLocks noGrp="1"/>
          </p:cNvSpPr>
          <p:nvPr>
            <p:ph type="dt" idx="121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1" name="PlaceHolder 3"/>
          <p:cNvSpPr>
            <a:spLocks noGrp="1"/>
          </p:cNvSpPr>
          <p:nvPr>
            <p:ph type="ftr" idx="122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92" name="PlaceHolder 4"/>
          <p:cNvSpPr>
            <a:spLocks noGrp="1"/>
          </p:cNvSpPr>
          <p:nvPr>
            <p:ph type="sldNum" idx="123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56FFF00-8411-4008-A277-0068F62AB43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Picture 6"/>
          <p:cNvPicPr/>
          <p:nvPr/>
        </p:nvPicPr>
        <p:blipFill>
          <a:blip r:embed="rId9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95" name="PlaceHolder 1"/>
          <p:cNvSpPr>
            <a:spLocks noGrp="1"/>
          </p:cNvSpPr>
          <p:nvPr>
            <p:ph type="dt" idx="124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6" name="PlaceHolder 2"/>
          <p:cNvSpPr>
            <a:spLocks noGrp="1"/>
          </p:cNvSpPr>
          <p:nvPr>
            <p:ph type="ftr" idx="125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97" name="PlaceHolder 3"/>
          <p:cNvSpPr>
            <a:spLocks noGrp="1"/>
          </p:cNvSpPr>
          <p:nvPr>
            <p:ph type="sldNum" idx="126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1ED2A45-A55F-40D3-86A3-2E8718C72F4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29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609480" y="272880"/>
            <a:ext cx="4010760" cy="1161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buNone/>
            </a:pPr>
            <a:r>
              <a:rPr lang="ru-RU" sz="2000" b="1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 type="body"/>
          </p:nvPr>
        </p:nvSpPr>
        <p:spPr>
          <a:xfrm>
            <a:off x="4766760" y="272880"/>
            <a:ext cx="6815160" cy="585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343080" indent="-34308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  <a:p>
            <a:pPr marL="743040" lvl="1" indent="-28584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</a:t>
            </a:r>
          </a:p>
          <a:p>
            <a:pPr marL="1143000" lvl="2" indent="-2286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</a:t>
            </a:r>
          </a:p>
          <a:p>
            <a:pPr marL="1600200" lvl="3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Четвертый уровень</a:t>
            </a:r>
          </a:p>
          <a:p>
            <a:pPr marL="2057400" lvl="4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</a:t>
            </a:r>
          </a:p>
        </p:txBody>
      </p:sp>
      <p:sp>
        <p:nvSpPr>
          <p:cNvPr id="311" name="PlaceHolder 3"/>
          <p:cNvSpPr>
            <a:spLocks noGrp="1"/>
          </p:cNvSpPr>
          <p:nvPr>
            <p:ph type="body"/>
          </p:nvPr>
        </p:nvSpPr>
        <p:spPr>
          <a:xfrm>
            <a:off x="609480" y="1434960"/>
            <a:ext cx="4010760" cy="4690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</p:txBody>
      </p:sp>
      <p:sp>
        <p:nvSpPr>
          <p:cNvPr id="312" name="PlaceHolder 4"/>
          <p:cNvSpPr>
            <a:spLocks noGrp="1"/>
          </p:cNvSpPr>
          <p:nvPr>
            <p:ph type="dt" idx="127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13" name="PlaceHolder 5"/>
          <p:cNvSpPr>
            <a:spLocks noGrp="1"/>
          </p:cNvSpPr>
          <p:nvPr>
            <p:ph type="ftr" idx="128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314" name="PlaceHolder 6"/>
          <p:cNvSpPr>
            <a:spLocks noGrp="1"/>
          </p:cNvSpPr>
          <p:nvPr>
            <p:ph type="sldNum" idx="129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3D49475-D31D-415F-ACE2-47691CD872B5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16" name="PlaceHolder 1"/>
          <p:cNvSpPr>
            <a:spLocks noGrp="1"/>
          </p:cNvSpPr>
          <p:nvPr>
            <p:ph type="title"/>
          </p:nvPr>
        </p:nvSpPr>
        <p:spPr>
          <a:xfrm>
            <a:off x="2389680" y="4800600"/>
            <a:ext cx="7314840" cy="566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100000"/>
              </a:lnSpc>
              <a:buNone/>
            </a:pPr>
            <a:r>
              <a:rPr lang="ru-RU" sz="2000" b="1" u="none" strike="noStrike">
                <a:solidFill>
                  <a:schemeClr val="dk1"/>
                </a:solidFill>
                <a:uFillTx/>
                <a:latin typeface="Calibri"/>
              </a:rPr>
              <a:t>Образец заголовка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2389680" y="612720"/>
            <a:ext cx="7314840" cy="41144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chemeClr val="dk1"/>
                </a:solidFill>
                <a:uFillTx/>
                <a:latin typeface="Calibri"/>
              </a:rPr>
              <a:t>Седьмой уровень структуры</a:t>
            </a:r>
          </a:p>
        </p:txBody>
      </p:sp>
      <p:sp>
        <p:nvSpPr>
          <p:cNvPr id="318" name="PlaceHolder 3"/>
          <p:cNvSpPr>
            <a:spLocks noGrp="1"/>
          </p:cNvSpPr>
          <p:nvPr>
            <p:ph type="body"/>
          </p:nvPr>
        </p:nvSpPr>
        <p:spPr>
          <a:xfrm>
            <a:off x="2389680" y="5367240"/>
            <a:ext cx="7314840" cy="804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chemeClr val="dk1"/>
                </a:solidFill>
                <a:uFillTx/>
                <a:latin typeface="Calibri"/>
              </a:rPr>
              <a:t>Образец текста</a:t>
            </a:r>
          </a:p>
        </p:txBody>
      </p:sp>
      <p:sp>
        <p:nvSpPr>
          <p:cNvPr id="319" name="PlaceHolder 4"/>
          <p:cNvSpPr>
            <a:spLocks noGrp="1"/>
          </p:cNvSpPr>
          <p:nvPr>
            <p:ph type="dt" idx="130"/>
          </p:nvPr>
        </p:nvSpPr>
        <p:spPr>
          <a:xfrm>
            <a:off x="60948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0" name="PlaceHolder 5"/>
          <p:cNvSpPr>
            <a:spLocks noGrp="1"/>
          </p:cNvSpPr>
          <p:nvPr>
            <p:ph type="ftr" idx="131"/>
          </p:nvPr>
        </p:nvSpPr>
        <p:spPr>
          <a:xfrm>
            <a:off x="4165560" y="6356520"/>
            <a:ext cx="386028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321" name="PlaceHolder 6"/>
          <p:cNvSpPr>
            <a:spLocks noGrp="1"/>
          </p:cNvSpPr>
          <p:nvPr>
            <p:ph type="sldNum" idx="132"/>
          </p:nvPr>
        </p:nvSpPr>
        <p:spPr>
          <a:xfrm>
            <a:off x="8737560" y="6356520"/>
            <a:ext cx="284436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3FF5D89-1421-4DAE-8BE9-6DF7B50DFD9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60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34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F4E8298-AC28-41D8-A104-B01A2A93D019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41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E68FDFE-7E10-4891-B4C1-F7B4903A3525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uFillTx/>
                <a:latin typeface="Calibri"/>
              </a:rPr>
              <a:t>Edit Master text styles</a:t>
            </a: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lang="ru-RU" sz="24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lang="ru-RU" sz="2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1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53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DEEF87C-C74A-494A-9F1F-426124CBBE07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uFillTx/>
                <a:latin typeface="Calibri Light"/>
              </a:rPr>
              <a:t>Click to edit Master title style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58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22F4C13-1B9D-491E-B361-A538320EECDD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6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61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63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AE12E7F-23E4-40FD-A01C-C056278519C9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4.pn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pn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pn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18.pn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pn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37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8" Target="../media/image44.jpeg" Type="http://schemas.openxmlformats.org/officeDocument/2006/relationships/image"/><Relationship Id="rId3" Target="../media/image39.png" Type="http://schemas.openxmlformats.org/officeDocument/2006/relationships/image"/><Relationship Id="rId7" Target="../media/image43.jpeg" Type="http://schemas.openxmlformats.org/officeDocument/2006/relationships/image"/><Relationship Id="rId2" Target="../media/image38.pn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42.jpeg" Type="http://schemas.openxmlformats.org/officeDocument/2006/relationships/image"/><Relationship Id="rId11" Target="../media/image47.png" Type="http://schemas.openxmlformats.org/officeDocument/2006/relationships/image"/><Relationship Id="rId5" Target="../media/image41.jpeg" Type="http://schemas.openxmlformats.org/officeDocument/2006/relationships/image"/><Relationship Id="rId10" Target="../media/image46.png" Type="http://schemas.openxmlformats.org/officeDocument/2006/relationships/image"/><Relationship Id="rId4" Target="../media/image40.jpeg" Type="http://schemas.openxmlformats.org/officeDocument/2006/relationships/image"/><Relationship Id="rId9" Target="../media/image45.pn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 ?><Relationships xmlns="http://schemas.openxmlformats.org/package/2006/relationships"><Relationship Id="rId8" Target="../media/image56.png" Type="http://schemas.openxmlformats.org/officeDocument/2006/relationships/image"/><Relationship Id="rId13" Target="../media/image61.png" Type="http://schemas.openxmlformats.org/officeDocument/2006/relationships/image"/><Relationship Id="rId3" Target="../media/image51.jpeg" Type="http://schemas.openxmlformats.org/officeDocument/2006/relationships/image"/><Relationship Id="rId7" Target="../media/image55.png" Type="http://schemas.openxmlformats.org/officeDocument/2006/relationships/image"/><Relationship Id="rId12" Target="../media/image60.jpeg" Type="http://schemas.openxmlformats.org/officeDocument/2006/relationships/image"/><Relationship Id="rId2" Target="../media/image50.png" Type="http://schemas.openxmlformats.org/officeDocument/2006/relationships/image"/><Relationship Id="rId16" Target="../media/image64.jpeg" Type="http://schemas.openxmlformats.org/officeDocument/2006/relationships/image"/><Relationship Id="rId1" Target="../slideLayouts/slideLayout37.xml" Type="http://schemas.openxmlformats.org/officeDocument/2006/relationships/slideLayout"/><Relationship Id="rId6" Target="../media/image54.jpeg" Type="http://schemas.openxmlformats.org/officeDocument/2006/relationships/image"/><Relationship Id="rId11" Target="../media/image59.png" Type="http://schemas.openxmlformats.org/officeDocument/2006/relationships/image"/><Relationship Id="rId5" Target="../media/image53.jpeg" Type="http://schemas.openxmlformats.org/officeDocument/2006/relationships/image"/><Relationship Id="rId15" Target="../media/image63.jpeg" Type="http://schemas.openxmlformats.org/officeDocument/2006/relationships/image"/><Relationship Id="rId10" Target="../media/image58.png" Type="http://schemas.openxmlformats.org/officeDocument/2006/relationships/image"/><Relationship Id="rId4" Target="../media/image52.jpeg" Type="http://schemas.openxmlformats.org/officeDocument/2006/relationships/image"/><Relationship Id="rId9" Target="../media/image57.png" Type="http://schemas.openxmlformats.org/officeDocument/2006/relationships/image"/><Relationship Id="rId14" Target="../media/image62.pn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8" Target="../media/image71.jpeg" Type="http://schemas.openxmlformats.org/officeDocument/2006/relationships/image"/><Relationship Id="rId3" Target="../media/image66.jpeg" Type="http://schemas.openxmlformats.org/officeDocument/2006/relationships/image"/><Relationship Id="rId7" Target="../media/image70.png" Type="http://schemas.openxmlformats.org/officeDocument/2006/relationships/image"/><Relationship Id="rId2" Target="../media/image65.jpeg" Type="http://schemas.openxmlformats.org/officeDocument/2006/relationships/image"/><Relationship Id="rId1" Target="../slideLayouts/slideLayout31.xml" Type="http://schemas.openxmlformats.org/officeDocument/2006/relationships/slideLayout"/><Relationship Id="rId6" Target="../media/image69.png" Type="http://schemas.openxmlformats.org/officeDocument/2006/relationships/image"/><Relationship Id="rId11" Target="../media/image74.png" Type="http://schemas.openxmlformats.org/officeDocument/2006/relationships/image"/><Relationship Id="rId5" Target="../media/image68.png" Type="http://schemas.openxmlformats.org/officeDocument/2006/relationships/image"/><Relationship Id="rId10" Target="../media/image73.png" Type="http://schemas.openxmlformats.org/officeDocument/2006/relationships/image"/><Relationship Id="rId4" Target="../media/image67.png" Type="http://schemas.openxmlformats.org/officeDocument/2006/relationships/image"/><Relationship Id="rId9" Target="../media/image72.pn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 ?><Relationships xmlns="http://schemas.openxmlformats.org/package/2006/relationships"><Relationship Id="rId3" Target="../media/image9.png" Type="http://schemas.openxmlformats.org/officeDocument/2006/relationships/image"/><Relationship Id="rId7" Target="../media/image13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4.xml" Type="http://schemas.openxmlformats.org/officeDocument/2006/relationships/slideLayout"/><Relationship Id="rId6" Target="../media/image12.jpeg" Type="http://schemas.openxmlformats.org/officeDocument/2006/relationships/image"/><Relationship Id="rId5" Target="../media/image11.png" Type="http://schemas.openxmlformats.org/officeDocument/2006/relationships/image"/><Relationship Id="rId4" Target="../media/image10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7" descr="C:\Users\zavarina.irina\Desktop\проект\1648669473_47-vsegda-pomnim-com-p-aleksin-reka-oka-foto-49.jpg"/>
          <p:cNvPicPr/>
          <p:nvPr/>
        </p:nvPicPr>
        <p:blipFill>
          <a:blip r:embed="rId2"/>
          <a:stretch/>
        </p:blipFill>
        <p:spPr>
          <a:xfrm>
            <a:off x="0" y="4319640"/>
            <a:ext cx="8106480" cy="2538000"/>
          </a:xfrm>
          <a:prstGeom prst="rect">
            <a:avLst/>
          </a:prstGeom>
          <a:ln w="0">
            <a:noFill/>
          </a:ln>
        </p:spPr>
      </p:pic>
      <p:sp>
        <p:nvSpPr>
          <p:cNvPr id="323" name="PlaceHolder 1"/>
          <p:cNvSpPr>
            <a:spLocks noGrp="1"/>
          </p:cNvSpPr>
          <p:nvPr>
            <p:ph type="title"/>
          </p:nvPr>
        </p:nvSpPr>
        <p:spPr>
          <a:xfrm>
            <a:off x="225000" y="1862280"/>
            <a:ext cx="69710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Calibri Light"/>
              </a:rPr>
              <a:t> </a:t>
            </a:r>
            <a:r>
              <a:rPr lang="ru-RU" sz="5300" b="1" u="none" strike="noStrike">
                <a:solidFill>
                  <a:srgbClr val="111E31"/>
                </a:solidFill>
                <a:uFillTx/>
                <a:latin typeface="Calibri"/>
              </a:rPr>
              <a:t>МУНИЦИПАЛЬНОЕ ОБРАЗОВАНИЕ </a:t>
            </a:r>
            <a:r>
              <a:rPr sz="5300"/>
              <a:t/>
            </a:r>
            <a:br>
              <a:rPr sz="5300"/>
            </a:br>
            <a:r>
              <a:rPr lang="ru-RU" sz="5300" b="1" u="none" strike="noStrike">
                <a:solidFill>
                  <a:srgbClr val="111E31"/>
                </a:solidFill>
                <a:uFillTx/>
                <a:latin typeface="Calibri"/>
              </a:rPr>
              <a:t>ГОРОД АЛЕКСИН</a:t>
            </a:r>
            <a:endParaRPr lang="ru-RU" sz="53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24" name="PlaceHolder 2"/>
          <p:cNvSpPr>
            <a:spLocks noGrp="1"/>
          </p:cNvSpPr>
          <p:nvPr>
            <p:ph type="subTitle"/>
          </p:nvPr>
        </p:nvSpPr>
        <p:spPr>
          <a:xfrm>
            <a:off x="-170280" y="4464360"/>
            <a:ext cx="8531280" cy="1655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0" u="none" strike="noStrike" dirty="0">
                <a:solidFill>
                  <a:srgbClr val="729F11"/>
                </a:solidFill>
                <a:uFillTx/>
                <a:latin typeface="Calibri"/>
              </a:rPr>
              <a:t>https://</a:t>
            </a:r>
            <a:r>
              <a:rPr lang="en-US" sz="2400" b="0" u="none" strike="noStrike" dirty="0" smtClean="0">
                <a:solidFill>
                  <a:srgbClr val="729F11"/>
                </a:solidFill>
                <a:uFillTx/>
                <a:latin typeface="Calibri"/>
              </a:rPr>
              <a:t>aleksin-r71.gosuslugi.ru</a:t>
            </a:r>
            <a:r>
              <a:rPr lang="en-US" sz="2400" b="0" u="none" strike="noStrike" dirty="0">
                <a:solidFill>
                  <a:srgbClr val="729F11"/>
                </a:solidFill>
                <a:uFillTx/>
                <a:latin typeface="Calibri"/>
              </a:rPr>
              <a:t>/</a:t>
            </a:r>
            <a:endParaRPr lang="ru-RU" sz="2400" b="0" u="none" strike="noStrike" dirty="0">
              <a:solidFill>
                <a:srgbClr val="000000"/>
              </a:solidFill>
              <a:uFillTx/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4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25" name="Picture 2" descr="C:\Users\zavarina.irina\Desktop\Coat_of_Arms_of_Aleksin_Tula_oblast_.png"/>
          <p:cNvPicPr/>
          <p:nvPr/>
        </p:nvPicPr>
        <p:blipFill>
          <a:blip r:embed="rId3"/>
          <a:stretch/>
        </p:blipFill>
        <p:spPr>
          <a:xfrm>
            <a:off x="1553040" y="224640"/>
            <a:ext cx="1239480" cy="1330560"/>
          </a:xfrm>
          <a:prstGeom prst="rect">
            <a:avLst/>
          </a:prstGeom>
          <a:ln w="0">
            <a:noFill/>
          </a:ln>
        </p:spPr>
      </p:pic>
      <p:cxnSp>
        <p:nvCxnSpPr>
          <p:cNvPr id="326" name="Прямая соединительная линия 16"/>
          <p:cNvCxnSpPr/>
          <p:nvPr/>
        </p:nvCxnSpPr>
        <p:spPr>
          <a:xfrm>
            <a:off x="8079120" y="4326120"/>
            <a:ext cx="27720" cy="2531880"/>
          </a:xfrm>
          <a:prstGeom prst="straightConnector1">
            <a:avLst/>
          </a:prstGeom>
          <a:ln>
            <a:solidFill>
              <a:srgbClr val="A1CC34"/>
            </a:solidFill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Picture 7"/>
          <p:cNvPicPr/>
          <p:nvPr/>
        </p:nvPicPr>
        <p:blipFill>
          <a:blip r:embed="rId2"/>
          <a:stretch/>
        </p:blipFill>
        <p:spPr>
          <a:xfrm>
            <a:off x="9585360" y="4120200"/>
            <a:ext cx="1209240" cy="1238040"/>
          </a:xfrm>
          <a:prstGeom prst="rect">
            <a:avLst/>
          </a:prstGeom>
          <a:ln w="9525">
            <a:noFill/>
          </a:ln>
        </p:spPr>
      </p:pic>
      <p:pic>
        <p:nvPicPr>
          <p:cNvPr id="423" name="Picture 6" descr="C:\Users\zavarina.irina\Downloads\translucent-image.png"/>
          <p:cNvPicPr/>
          <p:nvPr/>
        </p:nvPicPr>
        <p:blipFill>
          <a:blip r:embed="rId3">
            <a:grayscl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424" name="Прямоугольник 1"/>
          <p:cNvSpPr/>
          <p:nvPr/>
        </p:nvSpPr>
        <p:spPr>
          <a:xfrm>
            <a:off x="2215080" y="191160"/>
            <a:ext cx="591840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3200" b="1" u="none" strike="noStrike">
                <a:solidFill>
                  <a:schemeClr val="lt1"/>
                </a:solidFill>
                <a:uFillTx/>
                <a:latin typeface="Calibri"/>
              </a:rPr>
              <a:t>ИНВЕСТИЦИОННЫЕ ПЛОЩАДКИ</a:t>
            </a: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5" name="Прямоугольник 2"/>
          <p:cNvSpPr/>
          <p:nvPr/>
        </p:nvSpPr>
        <p:spPr>
          <a:xfrm>
            <a:off x="8162280" y="5509800"/>
            <a:ext cx="374076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2000" b="0" u="none" strike="noStrike">
                <a:solidFill>
                  <a:schemeClr val="dk1"/>
                </a:solidFill>
                <a:uFillTx/>
                <a:latin typeface="Calibri"/>
              </a:rPr>
              <a:t>https://invest-tula.com/platforms/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6" name="Прямоугольник 3"/>
          <p:cNvSpPr/>
          <p:nvPr/>
        </p:nvSpPr>
        <p:spPr>
          <a:xfrm>
            <a:off x="1387440" y="1555920"/>
            <a:ext cx="2269800" cy="18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500" b="1" u="none" strike="noStrike">
                <a:ln>
                  <a:solidFill>
                    <a:srgbClr val="7C7C7C"/>
                  </a:solidFill>
                </a:ln>
                <a:solidFill>
                  <a:srgbClr val="FFFFFF"/>
                </a:solidFill>
                <a:uFillTx/>
                <a:latin typeface="Calibri"/>
              </a:rPr>
              <a:t>6</a:t>
            </a:r>
            <a:endParaRPr lang="ru-RU" sz="115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7" name="TextBox 5"/>
          <p:cNvSpPr/>
          <p:nvPr/>
        </p:nvSpPr>
        <p:spPr>
          <a:xfrm>
            <a:off x="3098160" y="2060640"/>
            <a:ext cx="298188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ТИПА «БРАУНФИЛД»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8" name="Прямоугольник 6"/>
          <p:cNvSpPr/>
          <p:nvPr/>
        </p:nvSpPr>
        <p:spPr>
          <a:xfrm>
            <a:off x="1512360" y="3332160"/>
            <a:ext cx="2269800" cy="18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500" b="1" u="none" strike="noStrike">
                <a:ln>
                  <a:solidFill>
                    <a:srgbClr val="7C7C7C"/>
                  </a:solidFill>
                </a:ln>
                <a:solidFill>
                  <a:srgbClr val="FFFFFF"/>
                </a:solidFill>
                <a:uFillTx/>
                <a:latin typeface="Calibri"/>
              </a:rPr>
              <a:t>37</a:t>
            </a:r>
            <a:endParaRPr lang="ru-RU" sz="115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9" name="TextBox 7"/>
          <p:cNvSpPr/>
          <p:nvPr/>
        </p:nvSpPr>
        <p:spPr>
          <a:xfrm>
            <a:off x="3212640" y="3919320"/>
            <a:ext cx="266544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ТИПА «ГРИНФИЛД»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Picture 2" descr="D:\РАБОЧИЙ СТОЛ апрель 2024\проект\Новая папка (2)\translucent-image (13).png"/>
          <p:cNvPicPr/>
          <p:nvPr/>
        </p:nvPicPr>
        <p:blipFill>
          <a:blip r:embed="rId2">
            <a:grayscl/>
          </a:blip>
          <a:stretch/>
        </p:blipFill>
        <p:spPr>
          <a:xfrm>
            <a:off x="-3728880" y="0"/>
            <a:ext cx="19506960" cy="6857640"/>
          </a:xfrm>
          <a:prstGeom prst="rect">
            <a:avLst/>
          </a:prstGeom>
          <a:ln w="0">
            <a:noFill/>
          </a:ln>
        </p:spPr>
      </p:pic>
      <p:sp>
        <p:nvSpPr>
          <p:cNvPr id="431" name="PlaceHolder 1"/>
          <p:cNvSpPr>
            <a:spLocks noGrp="1"/>
          </p:cNvSpPr>
          <p:nvPr>
            <p:ph type="title"/>
          </p:nvPr>
        </p:nvSpPr>
        <p:spPr>
          <a:xfrm>
            <a:off x="228600" y="234360"/>
            <a:ext cx="10515240" cy="919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lt1"/>
                </a:solidFill>
                <a:uFillTx/>
                <a:latin typeface="Calibri Light"/>
              </a:rPr>
              <a:t>Жилищное строительство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32" name="PlaceHolder 2"/>
          <p:cNvSpPr>
            <a:spLocks noGrp="1"/>
          </p:cNvSpPr>
          <p:nvPr>
            <p:ph/>
          </p:nvPr>
        </p:nvSpPr>
        <p:spPr>
          <a:xfrm>
            <a:off x="838080" y="1741680"/>
            <a:ext cx="5181120" cy="4506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25000" lnSpcReduction="20000"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96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7200" b="1" u="none" strike="noStrike">
                <a:solidFill>
                  <a:schemeClr val="dk1"/>
                </a:solidFill>
                <a:uFillTx/>
                <a:latin typeface="Times New Roman"/>
              </a:rPr>
              <a:t>Назначение объекта:</a:t>
            </a: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4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Строительство малоэтажного жилья,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 Строительство гостиницы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7200" b="0" u="none" strike="noStrike">
                <a:solidFill>
                  <a:schemeClr val="dk1"/>
                </a:solidFill>
                <a:uFillTx/>
                <a:latin typeface="Times New Roman"/>
              </a:rPr>
              <a:t>  </a:t>
            </a:r>
            <a:r>
              <a:rPr lang="ru-RU" sz="7200" b="1" u="none" strike="noStrike">
                <a:solidFill>
                  <a:schemeClr val="dk1"/>
                </a:solidFill>
                <a:uFillTx/>
                <a:latin typeface="Times New Roman"/>
              </a:rPr>
              <a:t>Характеристики:</a:t>
            </a: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площадь земельного участка – 35.2 га,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местоположение – д. Александровка Алексинского района,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имеется возможность подключения инженерных коммуникаций,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хорошая транспортная доступность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72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7200" b="1" u="none" strike="noStrike">
                <a:solidFill>
                  <a:schemeClr val="dk1"/>
                </a:solidFill>
                <a:uFillTx/>
                <a:latin typeface="Times New Roman"/>
              </a:rPr>
              <a:t>Преимущества:</a:t>
            </a: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600" b="1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Близкое расстояние складского комплекса ООО «ВБ-Алексин»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72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7200" b="1" u="none" strike="noStrike">
                <a:solidFill>
                  <a:schemeClr val="dk1"/>
                </a:solidFill>
                <a:uFillTx/>
                <a:latin typeface="Times New Roman"/>
              </a:rPr>
              <a:t>Форма взаимодействия:</a:t>
            </a: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400" b="1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Договор аренды земельного участка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pic>
        <p:nvPicPr>
          <p:cNvPr id="433" name="Picture 2" descr="\\10.50.2.254\temp\ФЕДОРОВ А.А\Новая папка (2)\2024-08-08_11-51-19.png"/>
          <p:cNvPicPr/>
          <p:nvPr/>
        </p:nvPicPr>
        <p:blipFill>
          <a:blip r:embed="rId3"/>
          <a:stretch/>
        </p:blipFill>
        <p:spPr>
          <a:xfrm>
            <a:off x="6172200" y="1839600"/>
            <a:ext cx="5181120" cy="4321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" name="Picture 2" descr="D:\РАБОЧИЙ СТОЛ апрель 2024\проект\Новая папка (2)\translucent-image (17).png"/>
          <p:cNvPicPr/>
          <p:nvPr/>
        </p:nvPicPr>
        <p:blipFill>
          <a:blip r:embed="rId2">
            <a:grayscl/>
            <a:lum contrast="-64000"/>
          </a:blip>
          <a:stretch/>
        </p:blipFill>
        <p:spPr>
          <a:xfrm>
            <a:off x="0" y="1656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435" name="PlaceHolder 1"/>
          <p:cNvSpPr>
            <a:spLocks noGrp="1"/>
          </p:cNvSpPr>
          <p:nvPr>
            <p:ph type="title"/>
          </p:nvPr>
        </p:nvSpPr>
        <p:spPr>
          <a:xfrm>
            <a:off x="228600" y="234360"/>
            <a:ext cx="10515240" cy="919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lt1"/>
                </a:solidFill>
                <a:uFillTx/>
                <a:latin typeface="Calibri Light"/>
              </a:rPr>
              <a:t>Промышленное строительство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36" name="PlaceHolder 2"/>
          <p:cNvSpPr>
            <a:spLocks noGrp="1"/>
          </p:cNvSpPr>
          <p:nvPr>
            <p:ph/>
          </p:nvPr>
        </p:nvSpPr>
        <p:spPr>
          <a:xfrm>
            <a:off x="838080" y="1741680"/>
            <a:ext cx="5181120" cy="4506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47500" lnSpcReduction="20000"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96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5000" b="1" u="none" strike="noStrike">
                <a:solidFill>
                  <a:schemeClr val="dk1"/>
                </a:solidFill>
                <a:uFillTx/>
                <a:latin typeface="Times New Roman"/>
              </a:rPr>
              <a:t>3 земельных участка в районе бывшей шахты Никулинской</a:t>
            </a:r>
            <a:endParaRPr lang="ru-RU" sz="5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0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endParaRPr lang="ru-RU" sz="5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4500" b="1" u="none" strike="noStrike">
                <a:solidFill>
                  <a:schemeClr val="dk1"/>
                </a:solidFill>
                <a:uFillTx/>
                <a:latin typeface="Times New Roman"/>
              </a:rPr>
              <a:t>Характеристики:</a:t>
            </a:r>
            <a:endParaRPr lang="ru-RU" sz="45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4300" b="1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4300" b="0" u="none" strike="noStrike">
                <a:solidFill>
                  <a:schemeClr val="dk1"/>
                </a:solidFill>
                <a:uFillTx/>
                <a:latin typeface="Times New Roman"/>
              </a:rPr>
              <a:t>участки расположены в промышленной зоне</a:t>
            </a:r>
            <a:endParaRPr lang="ru-RU" sz="43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1"/>
                </a:solidFill>
                <a:uFillTx/>
                <a:latin typeface="Times New Roman"/>
              </a:rPr>
              <a:t> площади земельных участков–от 3 га до 10 га</a:t>
            </a:r>
            <a:endParaRPr lang="ru-RU" sz="43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1"/>
                </a:solidFill>
                <a:uFillTx/>
                <a:latin typeface="Times New Roman"/>
              </a:rPr>
              <a:t>местоположение – в районе д. Верхний Суходол Алексинского района</a:t>
            </a:r>
            <a:endParaRPr lang="ru-RU" sz="43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1"/>
                </a:solidFill>
                <a:uFillTx/>
                <a:latin typeface="Times New Roman"/>
              </a:rPr>
              <a:t>имеется возможность подключения инженерных коммуникаций</a:t>
            </a:r>
            <a:endParaRPr lang="ru-RU" sz="43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1"/>
                </a:solidFill>
                <a:uFillTx/>
                <a:latin typeface="Times New Roman"/>
              </a:rPr>
              <a:t>хорошая транспортная доступность</a:t>
            </a:r>
            <a:endParaRPr lang="ru-RU" sz="43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1"/>
                </a:solidFill>
                <a:uFillTx/>
                <a:latin typeface="Times New Roman"/>
              </a:rPr>
              <a:t>  </a:t>
            </a:r>
            <a:endParaRPr lang="ru-RU" sz="43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4500" b="1" u="none" strike="noStrike">
                <a:solidFill>
                  <a:schemeClr val="dk1"/>
                </a:solidFill>
                <a:uFillTx/>
                <a:latin typeface="Times New Roman"/>
              </a:rPr>
              <a:t>Форма взаимодействия:</a:t>
            </a:r>
            <a:endParaRPr lang="ru-RU" sz="45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4300" b="1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4300" b="0" u="none" strike="noStrike">
                <a:solidFill>
                  <a:schemeClr val="dk1"/>
                </a:solidFill>
                <a:uFillTx/>
                <a:latin typeface="Times New Roman"/>
              </a:rPr>
              <a:t>Договор аренды земельного участка</a:t>
            </a:r>
            <a:endParaRPr lang="ru-RU" sz="43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pic>
        <p:nvPicPr>
          <p:cNvPr id="437" name="Picture 2" descr="\\10.50.2.254\temp\ФЕДОРОВ А.А\Новая папка (2)\2024-08-08_11-54-43.png"/>
          <p:cNvPicPr/>
          <p:nvPr/>
        </p:nvPicPr>
        <p:blipFill>
          <a:blip r:embed="rId3"/>
          <a:stretch/>
        </p:blipFill>
        <p:spPr>
          <a:xfrm>
            <a:off x="6161400" y="1774440"/>
            <a:ext cx="5181120" cy="4310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8" name="Picture 2" descr="D:\РАБОЧИЙ СТОЛ апрель 2024\проект\Новая папка (2)\translucent-image (9).png"/>
          <p:cNvPicPr/>
          <p:nvPr/>
        </p:nvPicPr>
        <p:blipFill>
          <a:blip r:embed="rId2">
            <a:grayscl/>
            <a:lum contrast="-60000"/>
          </a:blip>
          <a:stretch/>
        </p:blipFill>
        <p:spPr>
          <a:xfrm>
            <a:off x="0" y="-355680"/>
            <a:ext cx="12189960" cy="7570440"/>
          </a:xfrm>
          <a:prstGeom prst="rect">
            <a:avLst/>
          </a:prstGeom>
          <a:ln w="0">
            <a:noFill/>
          </a:ln>
        </p:spPr>
      </p:pic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740160" y="201960"/>
            <a:ext cx="6116760" cy="919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lt1"/>
                </a:solidFill>
                <a:uFillTx/>
                <a:latin typeface="Calibri Light"/>
              </a:rPr>
              <a:t>Туризм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40" name="PlaceHolder 2"/>
          <p:cNvSpPr>
            <a:spLocks noGrp="1"/>
          </p:cNvSpPr>
          <p:nvPr>
            <p:ph/>
          </p:nvPr>
        </p:nvSpPr>
        <p:spPr>
          <a:xfrm>
            <a:off x="838080" y="1741680"/>
            <a:ext cx="5181120" cy="45064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25000" lnSpcReduction="20000"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80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9600" b="1" u="none" strike="noStrike">
                <a:solidFill>
                  <a:schemeClr val="dk1"/>
                </a:solidFill>
                <a:uFillTx/>
                <a:latin typeface="Times New Roman"/>
              </a:rPr>
              <a:t>Объект культурного наследия</a:t>
            </a:r>
            <a:endParaRPr lang="ru-RU" sz="9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72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7200" b="1" u="none" strike="noStrike">
                <a:solidFill>
                  <a:schemeClr val="dk1"/>
                </a:solidFill>
                <a:uFillTx/>
                <a:latin typeface="Times New Roman"/>
              </a:rPr>
              <a:t>Назначение объекта:</a:t>
            </a: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800" b="0" u="none" strike="noStrike">
                <a:solidFill>
                  <a:schemeClr val="dk1"/>
                </a:solidFill>
                <a:uFillTx/>
                <a:latin typeface="Times New Roman"/>
              </a:rPr>
              <a:t> Объект питания, объект торговли.</a:t>
            </a:r>
            <a:endParaRPr lang="ru-RU" sz="6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6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8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7200" b="1" u="none" strike="noStrike">
                <a:solidFill>
                  <a:schemeClr val="dk1"/>
                </a:solidFill>
                <a:uFillTx/>
                <a:latin typeface="Times New Roman"/>
              </a:rPr>
              <a:t>Характеристики:</a:t>
            </a: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7200" b="1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6800" b="0" u="none" strike="noStrike">
                <a:solidFill>
                  <a:schemeClr val="dk1"/>
                </a:solidFill>
                <a:uFillTx/>
                <a:latin typeface="Times New Roman"/>
              </a:rPr>
              <a:t>двухэтажное общественное здание, объект культурного наследия</a:t>
            </a:r>
            <a:endParaRPr lang="ru-RU" sz="6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6800" b="0" u="none" strike="noStrike">
                <a:solidFill>
                  <a:schemeClr val="dk1"/>
                </a:solidFill>
                <a:uFillTx/>
                <a:latin typeface="Times New Roman"/>
              </a:rPr>
              <a:t>местоположение – г. Алексин, ул. Тульская, д. 5,</a:t>
            </a:r>
            <a:endParaRPr lang="ru-RU" sz="6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6800" b="0" u="none" strike="noStrike">
                <a:solidFill>
                  <a:schemeClr val="dk1"/>
                </a:solidFill>
                <a:uFillTx/>
                <a:latin typeface="Times New Roman"/>
              </a:rPr>
              <a:t> общая площадь здания  - 211,4 кв.м.</a:t>
            </a:r>
            <a:endParaRPr lang="ru-RU" sz="6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6800" b="0" u="none" strike="noStrike">
                <a:solidFill>
                  <a:schemeClr val="dk1"/>
                </a:solidFill>
                <a:uFillTx/>
                <a:latin typeface="Times New Roman"/>
              </a:rPr>
              <a:t>центральная улица в исторической части города</a:t>
            </a:r>
            <a:endParaRPr lang="ru-RU" sz="6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7200" b="1" u="none" strike="noStrike">
                <a:solidFill>
                  <a:schemeClr val="dk1"/>
                </a:solidFill>
                <a:uFillTx/>
                <a:latin typeface="Times New Roman"/>
              </a:rPr>
              <a:t>Форма взаимодействия:</a:t>
            </a:r>
            <a:endParaRPr lang="ru-RU" sz="72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600" b="1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r>
              <a:rPr lang="ru-RU" sz="6800" b="0" u="none" strike="noStrike">
                <a:solidFill>
                  <a:schemeClr val="dk1"/>
                </a:solidFill>
                <a:uFillTx/>
                <a:latin typeface="Times New Roman"/>
              </a:rPr>
              <a:t>Договор аренды </a:t>
            </a:r>
            <a:endParaRPr lang="ru-RU" sz="68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pic>
        <p:nvPicPr>
          <p:cNvPr id="441" name="Picture 2" descr="\\10.50.2.254\temp\ФЕДОРОВ А.А\Новая папка (2)\2024-08-08_11-55-23.png"/>
          <p:cNvPicPr/>
          <p:nvPr/>
        </p:nvPicPr>
        <p:blipFill>
          <a:blip r:embed="rId3"/>
          <a:stretch/>
        </p:blipFill>
        <p:spPr>
          <a:xfrm>
            <a:off x="7043400" y="3799080"/>
            <a:ext cx="4473360" cy="2329200"/>
          </a:xfrm>
          <a:prstGeom prst="rect">
            <a:avLst/>
          </a:prstGeom>
          <a:ln w="0">
            <a:noFill/>
          </a:ln>
        </p:spPr>
      </p:pic>
      <p:pic>
        <p:nvPicPr>
          <p:cNvPr id="442" name="Рисунок 8" descr="Picture background"/>
          <p:cNvPicPr/>
          <p:nvPr/>
        </p:nvPicPr>
        <p:blipFill>
          <a:blip r:embed="rId4"/>
          <a:stretch/>
        </p:blipFill>
        <p:spPr>
          <a:xfrm>
            <a:off x="7043400" y="1267560"/>
            <a:ext cx="4473360" cy="2232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Picture 2" descr="D:\РАБОЧИЙ СТОЛ апрель 2024\проект\Новая папка (2)\translucent-image.png"/>
          <p:cNvPicPr/>
          <p:nvPr/>
        </p:nvPicPr>
        <p:blipFill>
          <a:blip r:embed="rId2">
            <a:grayscl/>
            <a:lum contrast="-54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740160" y="201960"/>
            <a:ext cx="6116760" cy="9190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4400" b="0" u="none" strike="noStrike">
                <a:solidFill>
                  <a:schemeClr val="lt1"/>
                </a:solidFill>
                <a:uFillTx/>
                <a:latin typeface="Calibri Light"/>
              </a:rPr>
              <a:t>Отдых</a:t>
            </a:r>
            <a:endParaRPr lang="ru-RU" sz="44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/>
          </p:nvPr>
        </p:nvSpPr>
        <p:spPr>
          <a:xfrm>
            <a:off x="359280" y="1338840"/>
            <a:ext cx="5660280" cy="50724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25000" lnSpcReduction="20000"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8000" b="0" u="none" strike="noStrike">
                <a:solidFill>
                  <a:schemeClr val="dk1"/>
                </a:solidFill>
                <a:uFillTx/>
                <a:latin typeface="Times New Roman"/>
              </a:rPr>
              <a:t>                            </a:t>
            </a:r>
            <a:r>
              <a:rPr lang="ru-RU" sz="8000" b="1" u="none" strike="noStrike">
                <a:solidFill>
                  <a:schemeClr val="dk1"/>
                </a:solidFill>
                <a:uFillTx/>
                <a:latin typeface="Times New Roman"/>
              </a:rPr>
              <a:t>Профилакторий Жалка</a:t>
            </a:r>
            <a:endParaRPr lang="ru-RU" sz="8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1" u="none" strike="noStrike">
                <a:solidFill>
                  <a:schemeClr val="dk1"/>
                </a:solidFill>
                <a:uFillTx/>
                <a:latin typeface="Times New Roman"/>
              </a:rPr>
              <a:t>Назначение: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Санаторно-курортное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1" u="none" strike="noStrike">
                <a:solidFill>
                  <a:schemeClr val="dk1"/>
                </a:solidFill>
                <a:uFillTx/>
                <a:latin typeface="Times New Roman"/>
              </a:rPr>
              <a:t>Характеристики: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3 этажа, в том числе 1 – подземный, площадь 1545,6 кв.м.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Год завершения строительства 1983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Земельный участок площадью  13 456 кв м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Кадастровый номер 71:24:000000:1333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Категория: земли населенных пунктов 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Вид разрешенного использования: санаторная деятельность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1" u="none" strike="noStrike">
                <a:solidFill>
                  <a:schemeClr val="dk1"/>
                </a:solidFill>
                <a:uFillTx/>
                <a:latin typeface="Times New Roman"/>
              </a:rPr>
              <a:t>Преимущества: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Городская черта, наличие коммуникаций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1" u="none" strike="noStrike">
                <a:solidFill>
                  <a:schemeClr val="dk1"/>
                </a:solidFill>
                <a:uFillTx/>
                <a:latin typeface="Times New Roman"/>
              </a:rPr>
              <a:t>Форма взаимодействия: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6000" b="0" u="none" strike="noStrike">
                <a:solidFill>
                  <a:schemeClr val="dk1"/>
                </a:solidFill>
                <a:uFillTx/>
                <a:latin typeface="Times New Roman"/>
              </a:rPr>
              <a:t>Договор аренды, ГЧП</a:t>
            </a:r>
            <a:endParaRPr lang="ru-RU" sz="60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ru-RU" sz="5600" b="0" u="none" strike="noStrike">
                <a:solidFill>
                  <a:schemeClr val="dk1"/>
                </a:solidFill>
                <a:uFillTx/>
                <a:latin typeface="Times New Roman"/>
              </a:rPr>
              <a:t> </a:t>
            </a:r>
            <a:endParaRPr lang="ru-RU" sz="5600" b="0" u="none" strike="noStrike">
              <a:solidFill>
                <a:schemeClr val="dk1"/>
              </a:solidFill>
              <a:uFillTx/>
              <a:latin typeface="Calibri"/>
            </a:endParaRPr>
          </a:p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ru-RU" sz="2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pic>
        <p:nvPicPr>
          <p:cNvPr id="446" name="Picture 2" descr="\\10.50.2.254\temp\ФЕДОРОВ А.А\Новая папка (2)\2024-08-08_11-57-30.png"/>
          <p:cNvPicPr/>
          <p:nvPr/>
        </p:nvPicPr>
        <p:blipFill>
          <a:blip r:embed="rId3"/>
          <a:stretch/>
        </p:blipFill>
        <p:spPr>
          <a:xfrm>
            <a:off x="7026840" y="4038480"/>
            <a:ext cx="4326480" cy="2285640"/>
          </a:xfrm>
          <a:prstGeom prst="rect">
            <a:avLst/>
          </a:prstGeom>
          <a:ln w="0">
            <a:noFill/>
          </a:ln>
        </p:spPr>
      </p:pic>
      <p:pic>
        <p:nvPicPr>
          <p:cNvPr id="447" name="Рисунок 5" descr="Picture background"/>
          <p:cNvPicPr/>
          <p:nvPr/>
        </p:nvPicPr>
        <p:blipFill>
          <a:blip r:embed="rId4"/>
          <a:stretch/>
        </p:blipFill>
        <p:spPr>
          <a:xfrm>
            <a:off x="7026840" y="1284480"/>
            <a:ext cx="4294440" cy="2492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" name="Picture 2" descr="D:\РАБОЧИЙ СТОЛ апрель 2024\проект\Новая папка (2)\translucent-image (11).png"/>
          <p:cNvPicPr/>
          <p:nvPr/>
        </p:nvPicPr>
        <p:blipFill>
          <a:blip r:embed="rId2">
            <a:grayscl/>
            <a:lum contrast="-75000"/>
          </a:blip>
          <a:stretch/>
        </p:blipFill>
        <p:spPr>
          <a:xfrm>
            <a:off x="-2476440" y="0"/>
            <a:ext cx="17144640" cy="6857640"/>
          </a:xfrm>
          <a:prstGeom prst="rect">
            <a:avLst/>
          </a:prstGeom>
          <a:ln w="0">
            <a:noFill/>
          </a:ln>
        </p:spPr>
      </p:pic>
      <p:pic>
        <p:nvPicPr>
          <p:cNvPr id="449" name="Picture 2"/>
          <p:cNvPicPr/>
          <p:nvPr/>
        </p:nvPicPr>
        <p:blipFill>
          <a:blip r:embed="rId3"/>
          <a:stretch/>
        </p:blipFill>
        <p:spPr>
          <a:xfrm>
            <a:off x="1109880" y="6251400"/>
            <a:ext cx="1292040" cy="606240"/>
          </a:xfrm>
          <a:prstGeom prst="rect">
            <a:avLst/>
          </a:prstGeom>
          <a:ln w="9525">
            <a:noFill/>
          </a:ln>
        </p:spPr>
      </p:pic>
      <p:sp>
        <p:nvSpPr>
          <p:cNvPr id="450" name="Text Box 13"/>
          <p:cNvSpPr/>
          <p:nvPr/>
        </p:nvSpPr>
        <p:spPr>
          <a:xfrm>
            <a:off x="1357200" y="1928160"/>
            <a:ext cx="2285640" cy="10040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113,6 %</a:t>
            </a:r>
            <a:endParaRPr lang="ru-RU" sz="3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51" name="PlaceHolder 1"/>
          <p:cNvSpPr>
            <a:spLocks noGrp="1"/>
          </p:cNvSpPr>
          <p:nvPr>
            <p:ph type="title"/>
          </p:nvPr>
        </p:nvSpPr>
        <p:spPr>
          <a:xfrm>
            <a:off x="1206360" y="213480"/>
            <a:ext cx="6972840" cy="5911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ПРОЕКТЫ ДЛЯ ИНВЕСТИРОВАНИЯ</a:t>
            </a:r>
            <a:endParaRPr lang="ru-RU" sz="3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grpSp>
        <p:nvGrpSpPr>
          <p:cNvPr id="452" name="组合 151"/>
          <p:cNvGrpSpPr/>
          <p:nvPr/>
        </p:nvGrpSpPr>
        <p:grpSpPr>
          <a:xfrm>
            <a:off x="174600" y="2101680"/>
            <a:ext cx="3127680" cy="4592160"/>
            <a:chOff x="174600" y="2101680"/>
            <a:chExt cx="3127680" cy="4592160"/>
          </a:xfrm>
        </p:grpSpPr>
        <p:sp>
          <p:nvSpPr>
            <p:cNvPr id="453" name="直角三角形 69"/>
            <p:cNvSpPr/>
            <p:nvPr/>
          </p:nvSpPr>
          <p:spPr>
            <a:xfrm flipH="1" flipV="1">
              <a:off x="177120" y="6327360"/>
              <a:ext cx="3124800" cy="366480"/>
            </a:xfrm>
            <a:custGeom>
              <a:avLst/>
              <a:gdLst>
                <a:gd name="textAreaLeft" fmla="*/ 360 w 3124800"/>
                <a:gd name="textAreaRight" fmla="*/ 3125520 w 3124800"/>
                <a:gd name="textAreaTop" fmla="*/ 360 h 366480"/>
                <a:gd name="textAreaBottom" fmla="*/ 367200 h 366480"/>
              </a:gdLst>
              <a:ahLst/>
              <a:cxnLst/>
              <a:rect l="textAreaLeft" t="textAreaTop" r="textAreaRight" b="textAreaBottom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 rotWithShape="0">
              <a:gsLst>
                <a:gs pos="0">
                  <a:srgbClr val="F3F3F3">
                    <a:alpha val="12000"/>
                  </a:srgbClr>
                </a:gs>
                <a:gs pos="100000">
                  <a:srgbClr val="808080">
                    <a:alpha val="44000"/>
                  </a:srgbClr>
                </a:gs>
              </a:gsLst>
              <a:lin ang="16200000"/>
            </a:gradFill>
            <a:ln w="12700">
              <a:noFill/>
            </a:ln>
            <a:effectLst>
              <a:softEdge rad="255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54" name="矩形 154"/>
            <p:cNvSpPr/>
            <p:nvPr/>
          </p:nvSpPr>
          <p:spPr>
            <a:xfrm>
              <a:off x="174600" y="2101680"/>
              <a:ext cx="2823120" cy="431244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rgbClr val="FFFFFF">
                  <a:lumMod val="85000"/>
                </a:srgbClr>
              </a:solidFill>
              <a:miter/>
            </a:ln>
            <a:effectLst>
              <a:outerShdw blurRad="76320" dist="50402" dir="2700000" algn="tl" rotWithShape="0">
                <a:srgbClr val="000000">
                  <a:alpha val="1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55" name="矩形 155"/>
            <p:cNvSpPr/>
            <p:nvPr/>
          </p:nvSpPr>
          <p:spPr>
            <a:xfrm>
              <a:off x="174600" y="2101680"/>
              <a:ext cx="2823120" cy="6386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</p:grpSp>
      <p:pic>
        <p:nvPicPr>
          <p:cNvPr id="456" name="Picture 2" descr="C:\Users\zavarina.irina\Downloads\e79bc9ff557c747994832f1b4ae4b2be.png"/>
          <p:cNvPicPr/>
          <p:nvPr/>
        </p:nvPicPr>
        <p:blipFill>
          <a:blip r:embed="rId4"/>
          <a:stretch/>
        </p:blipFill>
        <p:spPr>
          <a:xfrm>
            <a:off x="274320" y="2838240"/>
            <a:ext cx="2624040" cy="1846800"/>
          </a:xfrm>
          <a:prstGeom prst="rect">
            <a:avLst/>
          </a:prstGeom>
          <a:ln w="0">
            <a:noFill/>
          </a:ln>
        </p:spPr>
      </p:pic>
      <p:grpSp>
        <p:nvGrpSpPr>
          <p:cNvPr id="457" name="组合 151"/>
          <p:cNvGrpSpPr/>
          <p:nvPr/>
        </p:nvGrpSpPr>
        <p:grpSpPr>
          <a:xfrm>
            <a:off x="3123360" y="1628280"/>
            <a:ext cx="3317400" cy="4690440"/>
            <a:chOff x="3123360" y="1628280"/>
            <a:chExt cx="3317400" cy="4690440"/>
          </a:xfrm>
        </p:grpSpPr>
        <p:sp>
          <p:nvSpPr>
            <p:cNvPr id="458" name="直角三角形 69"/>
            <p:cNvSpPr/>
            <p:nvPr/>
          </p:nvSpPr>
          <p:spPr>
            <a:xfrm flipH="1" flipV="1">
              <a:off x="3138120" y="5944320"/>
              <a:ext cx="3302280" cy="374400"/>
            </a:xfrm>
            <a:custGeom>
              <a:avLst/>
              <a:gdLst>
                <a:gd name="textAreaLeft" fmla="*/ -360 w 3302280"/>
                <a:gd name="textAreaRight" fmla="*/ 3302280 w 3302280"/>
                <a:gd name="textAreaTop" fmla="*/ 360 h 374400"/>
                <a:gd name="textAreaBottom" fmla="*/ 375120 h 374400"/>
              </a:gdLst>
              <a:ahLst/>
              <a:cxnLst/>
              <a:rect l="textAreaLeft" t="textAreaTop" r="textAreaRight" b="textAreaBottom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 rotWithShape="0">
              <a:gsLst>
                <a:gs pos="0">
                  <a:srgbClr val="F3F3F3">
                    <a:alpha val="12000"/>
                  </a:srgbClr>
                </a:gs>
                <a:gs pos="100000">
                  <a:srgbClr val="808080">
                    <a:alpha val="44000"/>
                  </a:srgbClr>
                </a:gs>
              </a:gsLst>
              <a:lin ang="16200000"/>
            </a:gradFill>
            <a:ln w="12700">
              <a:noFill/>
            </a:ln>
            <a:effectLst>
              <a:softEdge rad="255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59" name="矩形 154"/>
            <p:cNvSpPr/>
            <p:nvPr/>
          </p:nvSpPr>
          <p:spPr>
            <a:xfrm>
              <a:off x="3123360" y="1628280"/>
              <a:ext cx="2930040" cy="43480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rgbClr val="FFFFFF">
                  <a:lumMod val="85000"/>
                </a:srgbClr>
              </a:solidFill>
              <a:miter/>
            </a:ln>
            <a:effectLst>
              <a:outerShdw blurRad="76320" dist="50402" dir="2700000" algn="tl" rotWithShape="0">
                <a:srgbClr val="000000">
                  <a:alpha val="1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60" name="矩形 155"/>
            <p:cNvSpPr/>
            <p:nvPr/>
          </p:nvSpPr>
          <p:spPr>
            <a:xfrm>
              <a:off x="3123360" y="1628280"/>
              <a:ext cx="2930040" cy="65232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</p:grpSp>
      <p:grpSp>
        <p:nvGrpSpPr>
          <p:cNvPr id="461" name="组合 151"/>
          <p:cNvGrpSpPr/>
          <p:nvPr/>
        </p:nvGrpSpPr>
        <p:grpSpPr>
          <a:xfrm>
            <a:off x="6230160" y="1842480"/>
            <a:ext cx="3349800" cy="5015160"/>
            <a:chOff x="6230160" y="1842480"/>
            <a:chExt cx="3349800" cy="5015160"/>
          </a:xfrm>
        </p:grpSpPr>
        <p:sp>
          <p:nvSpPr>
            <p:cNvPr id="462" name="直角三角形 69"/>
            <p:cNvSpPr/>
            <p:nvPr/>
          </p:nvSpPr>
          <p:spPr>
            <a:xfrm flipH="1" flipV="1">
              <a:off x="6249960" y="6457320"/>
              <a:ext cx="3329640" cy="400320"/>
            </a:xfrm>
            <a:custGeom>
              <a:avLst/>
              <a:gdLst>
                <a:gd name="textAreaLeft" fmla="*/ -360 w 3329640"/>
                <a:gd name="textAreaRight" fmla="*/ 3329640 w 3329640"/>
                <a:gd name="textAreaTop" fmla="*/ 360 h 400320"/>
                <a:gd name="textAreaBottom" fmla="*/ 401040 h 400320"/>
              </a:gdLst>
              <a:ahLst/>
              <a:cxnLst/>
              <a:rect l="textAreaLeft" t="textAreaTop" r="textAreaRight" b="textAreaBottom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 rotWithShape="0">
              <a:gsLst>
                <a:gs pos="0">
                  <a:srgbClr val="F3F3F3">
                    <a:alpha val="12000"/>
                  </a:srgbClr>
                </a:gs>
                <a:gs pos="100000">
                  <a:srgbClr val="808080">
                    <a:alpha val="44000"/>
                  </a:srgbClr>
                </a:gs>
              </a:gsLst>
              <a:lin ang="16200000"/>
            </a:gradFill>
            <a:ln w="12700">
              <a:solidFill>
                <a:srgbClr val="FFFFFF">
                  <a:lumMod val="85000"/>
                </a:srgbClr>
              </a:solidFill>
              <a:miter/>
            </a:ln>
            <a:effectLst>
              <a:softEdge rad="255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63" name="矩形 154"/>
            <p:cNvSpPr/>
            <p:nvPr/>
          </p:nvSpPr>
          <p:spPr>
            <a:xfrm>
              <a:off x="6230160" y="1842480"/>
              <a:ext cx="2957400" cy="464940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rgbClr val="FFFFFF">
                  <a:lumMod val="85000"/>
                </a:srgbClr>
              </a:solidFill>
              <a:miter/>
            </a:ln>
            <a:effectLst>
              <a:outerShdw blurRad="76320" dist="50402" dir="2700000" algn="tl" rotWithShape="0">
                <a:srgbClr val="000000">
                  <a:alpha val="1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64" name="矩形 155"/>
            <p:cNvSpPr/>
            <p:nvPr/>
          </p:nvSpPr>
          <p:spPr>
            <a:xfrm>
              <a:off x="6230160" y="1842480"/>
              <a:ext cx="2957400" cy="6976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rgbClr val="FFFFFF">
                  <a:lumMod val="85000"/>
                </a:srgb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</p:grpSp>
      <p:grpSp>
        <p:nvGrpSpPr>
          <p:cNvPr id="465" name="组合 151"/>
          <p:cNvGrpSpPr/>
          <p:nvPr/>
        </p:nvGrpSpPr>
        <p:grpSpPr>
          <a:xfrm>
            <a:off x="9297720" y="1610280"/>
            <a:ext cx="3093840" cy="4755960"/>
            <a:chOff x="9297720" y="1610280"/>
            <a:chExt cx="3093840" cy="4755960"/>
          </a:xfrm>
        </p:grpSpPr>
        <p:sp>
          <p:nvSpPr>
            <p:cNvPr id="466" name="直角三角形 69"/>
            <p:cNvSpPr/>
            <p:nvPr/>
          </p:nvSpPr>
          <p:spPr>
            <a:xfrm flipH="1" flipV="1">
              <a:off x="9307080" y="5986800"/>
              <a:ext cx="3084120" cy="379440"/>
            </a:xfrm>
            <a:custGeom>
              <a:avLst/>
              <a:gdLst>
                <a:gd name="textAreaLeft" fmla="*/ -360 w 3084120"/>
                <a:gd name="textAreaRight" fmla="*/ 3084120 w 3084120"/>
                <a:gd name="textAreaTop" fmla="*/ 360 h 379440"/>
                <a:gd name="textAreaBottom" fmla="*/ 380160 h 379440"/>
              </a:gdLst>
              <a:ahLst/>
              <a:cxnLst/>
              <a:rect l="textAreaLeft" t="textAreaTop" r="textAreaRight" b="textAreaBottom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 rotWithShape="0">
              <a:gsLst>
                <a:gs pos="0">
                  <a:srgbClr val="F3F3F3">
                    <a:alpha val="12000"/>
                  </a:srgbClr>
                </a:gs>
                <a:gs pos="100000">
                  <a:srgbClr val="808080">
                    <a:alpha val="44000"/>
                  </a:srgbClr>
                </a:gs>
              </a:gsLst>
              <a:lin ang="16200000"/>
            </a:gradFill>
            <a:ln w="12700">
              <a:solidFill>
                <a:srgbClr val="FFFFFF">
                  <a:lumMod val="85000"/>
                </a:srgbClr>
              </a:solidFill>
              <a:miter/>
            </a:ln>
            <a:effectLst>
              <a:softEdge rad="255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67" name="矩形 154"/>
            <p:cNvSpPr/>
            <p:nvPr/>
          </p:nvSpPr>
          <p:spPr>
            <a:xfrm>
              <a:off x="9297720" y="1610280"/>
              <a:ext cx="2727720" cy="440892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rgbClr val="FFFFFF">
                  <a:lumMod val="85000"/>
                </a:srgbClr>
              </a:solidFill>
              <a:miter/>
            </a:ln>
            <a:effectLst>
              <a:outerShdw blurRad="76320" dist="50402" dir="2700000" algn="tl" rotWithShape="0">
                <a:srgbClr val="000000">
                  <a:alpha val="1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68" name="矩形 155"/>
            <p:cNvSpPr/>
            <p:nvPr/>
          </p:nvSpPr>
          <p:spPr>
            <a:xfrm>
              <a:off x="9297720" y="1610280"/>
              <a:ext cx="2727720" cy="6616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rgbClr val="FFFFFF">
                  <a:lumMod val="85000"/>
                </a:srgb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</p:grpSp>
      <p:pic>
        <p:nvPicPr>
          <p:cNvPr id="469" name="Picture 3" descr="C:\Users\zavarina.irina\Downloads\7c477195f1ef1d6a5937d7fa50beb98d.jpg"/>
          <p:cNvPicPr/>
          <p:nvPr/>
        </p:nvPicPr>
        <p:blipFill>
          <a:blip r:embed="rId5"/>
          <a:stretch/>
        </p:blipFill>
        <p:spPr>
          <a:xfrm>
            <a:off x="3259440" y="2420640"/>
            <a:ext cx="2719080" cy="1809720"/>
          </a:xfrm>
          <a:prstGeom prst="rect">
            <a:avLst/>
          </a:prstGeom>
          <a:ln w="0">
            <a:noFill/>
          </a:ln>
        </p:spPr>
      </p:pic>
      <p:pic>
        <p:nvPicPr>
          <p:cNvPr id="470" name="Picture 3" descr="C:\Users\zavarina.irina\Downloads\bef33bef829240d6a6fdbd43c0af5325.jpg"/>
          <p:cNvPicPr/>
          <p:nvPr/>
        </p:nvPicPr>
        <p:blipFill>
          <a:blip r:embed="rId6"/>
          <a:stretch/>
        </p:blipFill>
        <p:spPr>
          <a:xfrm>
            <a:off x="6387120" y="2652480"/>
            <a:ext cx="2674440" cy="1878120"/>
          </a:xfrm>
          <a:prstGeom prst="rect">
            <a:avLst/>
          </a:prstGeom>
          <a:ln w="0">
            <a:noFill/>
          </a:ln>
        </p:spPr>
      </p:pic>
      <p:pic>
        <p:nvPicPr>
          <p:cNvPr id="471" name="Picture 4" descr="C:\Users\zavarina.irina\Downloads\0b1541aae48476ca1e98fb49d8de97f7.png"/>
          <p:cNvPicPr/>
          <p:nvPr/>
        </p:nvPicPr>
        <p:blipFill>
          <a:blip r:embed="rId7"/>
          <a:stretch/>
        </p:blipFill>
        <p:spPr>
          <a:xfrm>
            <a:off x="9386640" y="2420640"/>
            <a:ext cx="2600280" cy="1850760"/>
          </a:xfrm>
          <a:prstGeom prst="rect">
            <a:avLst/>
          </a:prstGeom>
          <a:ln w="0">
            <a:noFill/>
          </a:ln>
        </p:spPr>
      </p:pic>
      <p:sp>
        <p:nvSpPr>
          <p:cNvPr id="472" name="Прямоугольник 67"/>
          <p:cNvSpPr/>
          <p:nvPr/>
        </p:nvSpPr>
        <p:spPr>
          <a:xfrm>
            <a:off x="3084480" y="4458960"/>
            <a:ext cx="3015720" cy="146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Calibri"/>
              </a:rPr>
              <a:t>УСАДЬБА КУЛЬЖИНСКИХ, </a:t>
            </a: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 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en-US" sz="1800" b="1" u="none" strike="noStrike">
                <a:solidFill>
                  <a:schemeClr val="dk1"/>
                </a:solidFill>
                <a:uFillTx/>
                <a:latin typeface="Calibri"/>
              </a:rPr>
              <a:t>XIX</a:t>
            </a:r>
            <a:r>
              <a:rPr lang="en-US" sz="1800" b="0" u="none" strike="noStrike">
                <a:solidFill>
                  <a:schemeClr val="dk1"/>
                </a:solidFill>
                <a:uFillTx/>
                <a:latin typeface="Calibri"/>
              </a:rPr>
              <a:t> </a:t>
            </a:r>
            <a:r>
              <a:rPr lang="ru-RU" sz="1800" b="1" u="none" strike="noStrike">
                <a:solidFill>
                  <a:schemeClr val="dk1"/>
                </a:solidFill>
                <a:uFillTx/>
                <a:latin typeface="Calibri"/>
              </a:rPr>
              <a:t>в.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Алексинский район,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 с. Юдинки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3" name="Прямоугольник 68"/>
          <p:cNvSpPr/>
          <p:nvPr/>
        </p:nvSpPr>
        <p:spPr>
          <a:xfrm>
            <a:off x="372960" y="4839120"/>
            <a:ext cx="2383560" cy="1461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1" u="none" strike="noStrike">
                <a:solidFill>
                  <a:schemeClr val="dk1"/>
                </a:solidFill>
                <a:uFillTx/>
                <a:latin typeface="Calibri"/>
              </a:rPr>
              <a:t>УСАДЬБА ТЮФЯКИНА (БЭРА), 1770г.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 г. Алексин, ул. Чехова, д. 2, 3, 4, 5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4" name="Прямоугольник 69"/>
          <p:cNvSpPr/>
          <p:nvPr/>
        </p:nvSpPr>
        <p:spPr>
          <a:xfrm>
            <a:off x="6209640" y="4608360"/>
            <a:ext cx="3015720" cy="1888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700" b="1" u="none" strike="noStrike" cap="all">
                <a:solidFill>
                  <a:schemeClr val="dk1"/>
                </a:solidFill>
                <a:uFillTx/>
                <a:latin typeface="Calibri"/>
              </a:rPr>
              <a:t>УСАДЬБА ДЕКАБРИСТОВ, ЧЛЕНОВ ЮЖНОГО ОБЩЕСТВА БРАТЬЕВ БОБРИЩЕВЫХ-ПУШКИНЫХ, 1800-1820</a:t>
            </a:r>
            <a:r>
              <a:rPr lang="ru-RU" sz="1700" b="1" u="none" strike="noStrike">
                <a:solidFill>
                  <a:schemeClr val="dk1"/>
                </a:solidFill>
                <a:uFillTx/>
                <a:latin typeface="Calibri"/>
              </a:rPr>
              <a:t>гг</a:t>
            </a:r>
            <a:r>
              <a:rPr lang="ru-RU" sz="1700" b="1" u="none" strike="noStrike" cap="all">
                <a:solidFill>
                  <a:schemeClr val="dk1"/>
                </a:solidFill>
                <a:uFillTx/>
                <a:latin typeface="Calibri"/>
              </a:rPr>
              <a:t>.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14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Алексинский район,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с. Егнышевка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5" name="Прямоугольник 70"/>
          <p:cNvSpPr/>
          <p:nvPr/>
        </p:nvSpPr>
        <p:spPr>
          <a:xfrm>
            <a:off x="9416880" y="4349880"/>
            <a:ext cx="2472840" cy="1415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700" b="1" u="none" strike="noStrike" cap="all">
                <a:solidFill>
                  <a:schemeClr val="dk1"/>
                </a:solidFill>
                <a:uFillTx/>
                <a:latin typeface="Calibri"/>
              </a:rPr>
              <a:t>Усадьба Горшковых, 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700" b="1" u="none" strike="noStrike">
                <a:solidFill>
                  <a:schemeClr val="dk1"/>
                </a:solidFill>
                <a:uFillTx/>
                <a:latin typeface="Calibri"/>
              </a:rPr>
              <a:t>сер</a:t>
            </a:r>
            <a:r>
              <a:rPr lang="ru-RU" sz="1700" b="1" u="none" strike="noStrike" cap="all">
                <a:solidFill>
                  <a:schemeClr val="dk1"/>
                </a:solidFill>
                <a:uFillTx/>
                <a:latin typeface="Calibri"/>
              </a:rPr>
              <a:t>.</a:t>
            </a:r>
            <a:r>
              <a:rPr lang="en-US" sz="1700" b="1" u="none" strike="noStrike" cap="all">
                <a:solidFill>
                  <a:schemeClr val="dk1"/>
                </a:solidFill>
                <a:uFillTx/>
                <a:latin typeface="Calibri"/>
              </a:rPr>
              <a:t>XIX</a:t>
            </a:r>
            <a:r>
              <a:rPr lang="ru-RU" sz="1700" b="1" u="none" strike="noStrike">
                <a:solidFill>
                  <a:schemeClr val="dk1"/>
                </a:solidFill>
                <a:uFillTx/>
                <a:latin typeface="Calibri"/>
              </a:rPr>
              <a:t>в</a:t>
            </a:r>
            <a:r>
              <a:rPr lang="ru-RU" sz="1700" b="1" u="none" strike="noStrike" cap="all">
                <a:solidFill>
                  <a:schemeClr val="dk1"/>
                </a:solidFill>
                <a:uFillTx/>
                <a:latin typeface="Calibri"/>
              </a:rPr>
              <a:t>.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/>
                </a:solidFill>
                <a:uFillTx/>
                <a:latin typeface="Calibri"/>
              </a:rPr>
              <a:t>г. Алексин, ул. Тульская, д. 3, д. 5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76" name="Picture 3" descr="C:\Users\zavarina.irina\Downloads\tekstury-seryy-fon-textures.jpg"/>
          <p:cNvPicPr/>
          <p:nvPr/>
        </p:nvPicPr>
        <p:blipFill>
          <a:blip r:embed="rId8"/>
          <a:stretch/>
        </p:blipFill>
        <p:spPr>
          <a:xfrm>
            <a:off x="6239160" y="1844280"/>
            <a:ext cx="2945160" cy="694080"/>
          </a:xfrm>
          <a:prstGeom prst="rect">
            <a:avLst/>
          </a:prstGeom>
          <a:ln w="0">
            <a:noFill/>
          </a:ln>
        </p:spPr>
      </p:pic>
      <p:sp>
        <p:nvSpPr>
          <p:cNvPr id="477" name="Прямоугольник 75"/>
          <p:cNvSpPr/>
          <p:nvPr/>
        </p:nvSpPr>
        <p:spPr>
          <a:xfrm>
            <a:off x="6237000" y="1815120"/>
            <a:ext cx="2947680" cy="722880"/>
          </a:xfrm>
          <a:prstGeom prst="rect">
            <a:avLst/>
          </a:prstGeom>
          <a:gradFill rotWithShape="0">
            <a:gsLst>
              <a:gs pos="0">
                <a:srgbClr val="D9D9D9"/>
              </a:gs>
              <a:gs pos="100000">
                <a:srgbClr val="A6A6A6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78" name="Прямоугольник 76"/>
          <p:cNvSpPr/>
          <p:nvPr/>
        </p:nvSpPr>
        <p:spPr>
          <a:xfrm>
            <a:off x="9294120" y="1626480"/>
            <a:ext cx="2715480" cy="707040"/>
          </a:xfrm>
          <a:prstGeom prst="rect">
            <a:avLst/>
          </a:prstGeom>
          <a:gradFill rotWithShape="0">
            <a:gsLst>
              <a:gs pos="0">
                <a:srgbClr val="D9D9D9"/>
              </a:gs>
              <a:gs pos="100000">
                <a:srgbClr val="A6A6A6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79" name="Прямоугольник 77"/>
          <p:cNvSpPr/>
          <p:nvPr/>
        </p:nvSpPr>
        <p:spPr>
          <a:xfrm>
            <a:off x="3127680" y="1612800"/>
            <a:ext cx="2947680" cy="679680"/>
          </a:xfrm>
          <a:prstGeom prst="rect">
            <a:avLst/>
          </a:prstGeom>
          <a:gradFill rotWithShape="0">
            <a:gsLst>
              <a:gs pos="0">
                <a:srgbClr val="D9D9D9"/>
              </a:gs>
              <a:gs pos="100000">
                <a:srgbClr val="A6A6A6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80" name="Прямоугольник 79"/>
          <p:cNvSpPr/>
          <p:nvPr/>
        </p:nvSpPr>
        <p:spPr>
          <a:xfrm>
            <a:off x="181800" y="2065320"/>
            <a:ext cx="2833920" cy="679680"/>
          </a:xfrm>
          <a:prstGeom prst="rect">
            <a:avLst/>
          </a:prstGeom>
          <a:gradFill rotWithShape="0">
            <a:gsLst>
              <a:gs pos="0">
                <a:srgbClr val="D9D9D9"/>
              </a:gs>
              <a:gs pos="100000">
                <a:srgbClr val="A6A6A6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481" name="Picture 5"/>
          <p:cNvPicPr/>
          <p:nvPr/>
        </p:nvPicPr>
        <p:blipFill>
          <a:blip r:embed="rId9"/>
          <a:stretch/>
        </p:blipFill>
        <p:spPr>
          <a:xfrm>
            <a:off x="178560" y="2070000"/>
            <a:ext cx="2823840" cy="659520"/>
          </a:xfrm>
          <a:prstGeom prst="rect">
            <a:avLst/>
          </a:prstGeom>
          <a:ln w="9525">
            <a:noFill/>
          </a:ln>
        </p:spPr>
      </p:pic>
      <p:grpSp>
        <p:nvGrpSpPr>
          <p:cNvPr id="482" name="组合 156"/>
          <p:cNvGrpSpPr/>
          <p:nvPr/>
        </p:nvGrpSpPr>
        <p:grpSpPr>
          <a:xfrm>
            <a:off x="969480" y="1221840"/>
            <a:ext cx="1136520" cy="1334160"/>
            <a:chOff x="969480" y="1221840"/>
            <a:chExt cx="1136520" cy="1334160"/>
          </a:xfrm>
        </p:grpSpPr>
        <p:sp>
          <p:nvSpPr>
            <p:cNvPr id="483" name="任意多边形 157"/>
            <p:cNvSpPr/>
            <p:nvPr/>
          </p:nvSpPr>
          <p:spPr>
            <a:xfrm>
              <a:off x="969480" y="1930680"/>
              <a:ext cx="1136520" cy="625320"/>
            </a:xfrm>
            <a:custGeom>
              <a:avLst/>
              <a:gdLst>
                <a:gd name="textAreaLeft" fmla="*/ 0 w 1136520"/>
                <a:gd name="textAreaRight" fmla="*/ 1136880 w 1136520"/>
                <a:gd name="textAreaTop" fmla="*/ 0 h 625320"/>
                <a:gd name="textAreaBottom" fmla="*/ 625680 h 625320"/>
              </a:gdLst>
              <a:ahLst/>
              <a:cxnLst/>
              <a:rect l="textAreaLeft" t="textAreaTop" r="textAreaRight" b="textAreaBottom"/>
              <a:pathLst>
                <a:path w="830580" h="457200">
                  <a:moveTo>
                    <a:pt x="0" y="0"/>
                  </a:moveTo>
                  <a:lnTo>
                    <a:pt x="830580" y="0"/>
                  </a:lnTo>
                  <a:lnTo>
                    <a:pt x="830580" y="457200"/>
                  </a:lnTo>
                  <a:lnTo>
                    <a:pt x="608210" y="457200"/>
                  </a:lnTo>
                  <a:lnTo>
                    <a:pt x="608210" y="415966"/>
                  </a:lnTo>
                  <a:lnTo>
                    <a:pt x="573326" y="415966"/>
                  </a:lnTo>
                  <a:lnTo>
                    <a:pt x="532092" y="457200"/>
                  </a:lnTo>
                  <a:lnTo>
                    <a:pt x="298488" y="457200"/>
                  </a:lnTo>
                  <a:lnTo>
                    <a:pt x="257254" y="415966"/>
                  </a:lnTo>
                  <a:lnTo>
                    <a:pt x="222370" y="415966"/>
                  </a:lnTo>
                  <a:lnTo>
                    <a:pt x="222370" y="457200"/>
                  </a:lnTo>
                  <a:lnTo>
                    <a:pt x="0" y="457200"/>
                  </a:lnTo>
                  <a:close/>
                </a:path>
              </a:pathLst>
            </a:custGeom>
            <a:gradFill rotWithShape="0">
              <a:gsLst>
                <a:gs pos="7000">
                  <a:srgbClr val="313132"/>
                </a:gs>
                <a:gs pos="7000">
                  <a:srgbClr val="262626"/>
                </a:gs>
                <a:gs pos="46000">
                  <a:srgbClr val="3B3B3D"/>
                </a:gs>
                <a:gs pos="93000">
                  <a:srgbClr val="363638"/>
                </a:gs>
                <a:gs pos="93000">
                  <a:srgbClr val="262626"/>
                </a:gs>
              </a:gsLst>
              <a:lin ang="5400000"/>
            </a:gradFill>
            <a:ln w="12700">
              <a:noFill/>
            </a:ln>
            <a:effectLst>
              <a:outerShdw blurRad="76320" dist="25455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84" name="任意多边形 158"/>
            <p:cNvSpPr/>
            <p:nvPr/>
          </p:nvSpPr>
          <p:spPr>
            <a:xfrm>
              <a:off x="1241640" y="1221840"/>
              <a:ext cx="592200" cy="1284120"/>
            </a:xfrm>
            <a:custGeom>
              <a:avLst/>
              <a:gdLst>
                <a:gd name="textAreaLeft" fmla="*/ 0 w 592200"/>
                <a:gd name="textAreaRight" fmla="*/ 592560 w 592200"/>
                <a:gd name="textAreaTop" fmla="*/ 0 h 1284120"/>
                <a:gd name="textAreaBottom" fmla="*/ 1284480 h 1284120"/>
              </a:gdLst>
              <a:ahLst/>
              <a:cxnLst/>
              <a:rect l="textAreaLeft" t="textAreaTop" r="textAreaRight" b="textAreaBottom"/>
              <a:pathLst>
                <a:path w="432956" h="938372">
                  <a:moveTo>
                    <a:pt x="41218" y="938372"/>
                  </a:moveTo>
                  <a:cubicBezTo>
                    <a:pt x="109163" y="674053"/>
                    <a:pt x="139668" y="603893"/>
                    <a:pt x="138592" y="458103"/>
                  </a:cubicBezTo>
                  <a:cubicBezTo>
                    <a:pt x="137871" y="360373"/>
                    <a:pt x="146676" y="307093"/>
                    <a:pt x="63405" y="260163"/>
                  </a:cubicBezTo>
                  <a:cubicBezTo>
                    <a:pt x="24230" y="232584"/>
                    <a:pt x="0" y="194484"/>
                    <a:pt x="0" y="152400"/>
                  </a:cubicBezTo>
                  <a:cubicBezTo>
                    <a:pt x="0" y="68232"/>
                    <a:pt x="96921" y="0"/>
                    <a:pt x="216478" y="0"/>
                  </a:cubicBezTo>
                  <a:cubicBezTo>
                    <a:pt x="336035" y="0"/>
                    <a:pt x="432956" y="68232"/>
                    <a:pt x="432956" y="152400"/>
                  </a:cubicBezTo>
                  <a:cubicBezTo>
                    <a:pt x="432956" y="194484"/>
                    <a:pt x="408726" y="232584"/>
                    <a:pt x="369551" y="260163"/>
                  </a:cubicBezTo>
                  <a:cubicBezTo>
                    <a:pt x="299742" y="303769"/>
                    <a:pt x="318833" y="363250"/>
                    <a:pt x="315699" y="454481"/>
                  </a:cubicBezTo>
                  <a:cubicBezTo>
                    <a:pt x="325700" y="599440"/>
                    <a:pt x="322208" y="722472"/>
                    <a:pt x="394280" y="928212"/>
                  </a:cubicBezTo>
                </a:path>
              </a:pathLst>
            </a:custGeom>
            <a:noFill/>
            <a:ln w="12700">
              <a:solidFill>
                <a:srgbClr val="80808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</p:grpSp>
      <p:pic>
        <p:nvPicPr>
          <p:cNvPr id="485" name="Picture 6"/>
          <p:cNvPicPr/>
          <p:nvPr/>
        </p:nvPicPr>
        <p:blipFill>
          <a:blip r:embed="rId9"/>
          <a:stretch/>
        </p:blipFill>
        <p:spPr>
          <a:xfrm>
            <a:off x="9307800" y="1592280"/>
            <a:ext cx="2701800" cy="727560"/>
          </a:xfrm>
          <a:prstGeom prst="rect">
            <a:avLst/>
          </a:prstGeom>
          <a:ln w="9525">
            <a:noFill/>
          </a:ln>
        </p:spPr>
      </p:pic>
      <p:grpSp>
        <p:nvGrpSpPr>
          <p:cNvPr id="486" name="组合 156"/>
          <p:cNvGrpSpPr/>
          <p:nvPr/>
        </p:nvGrpSpPr>
        <p:grpSpPr>
          <a:xfrm>
            <a:off x="10102320" y="732600"/>
            <a:ext cx="1136520" cy="1334160"/>
            <a:chOff x="10102320" y="732600"/>
            <a:chExt cx="1136520" cy="1334160"/>
          </a:xfrm>
        </p:grpSpPr>
        <p:sp>
          <p:nvSpPr>
            <p:cNvPr id="487" name="任意多边形 157"/>
            <p:cNvSpPr/>
            <p:nvPr/>
          </p:nvSpPr>
          <p:spPr>
            <a:xfrm>
              <a:off x="10102320" y="1441440"/>
              <a:ext cx="1136520" cy="625320"/>
            </a:xfrm>
            <a:custGeom>
              <a:avLst/>
              <a:gdLst>
                <a:gd name="textAreaLeft" fmla="*/ 0 w 1136520"/>
                <a:gd name="textAreaRight" fmla="*/ 1136880 w 1136520"/>
                <a:gd name="textAreaTop" fmla="*/ 0 h 625320"/>
                <a:gd name="textAreaBottom" fmla="*/ 625680 h 625320"/>
              </a:gdLst>
              <a:ahLst/>
              <a:cxnLst/>
              <a:rect l="textAreaLeft" t="textAreaTop" r="textAreaRight" b="textAreaBottom"/>
              <a:pathLst>
                <a:path w="830580" h="457200">
                  <a:moveTo>
                    <a:pt x="0" y="0"/>
                  </a:moveTo>
                  <a:lnTo>
                    <a:pt x="830580" y="0"/>
                  </a:lnTo>
                  <a:lnTo>
                    <a:pt x="830580" y="457200"/>
                  </a:lnTo>
                  <a:lnTo>
                    <a:pt x="608210" y="457200"/>
                  </a:lnTo>
                  <a:lnTo>
                    <a:pt x="608210" y="415966"/>
                  </a:lnTo>
                  <a:lnTo>
                    <a:pt x="573326" y="415966"/>
                  </a:lnTo>
                  <a:lnTo>
                    <a:pt x="532092" y="457200"/>
                  </a:lnTo>
                  <a:lnTo>
                    <a:pt x="298488" y="457200"/>
                  </a:lnTo>
                  <a:lnTo>
                    <a:pt x="257254" y="415966"/>
                  </a:lnTo>
                  <a:lnTo>
                    <a:pt x="222370" y="415966"/>
                  </a:lnTo>
                  <a:lnTo>
                    <a:pt x="222370" y="457200"/>
                  </a:lnTo>
                  <a:lnTo>
                    <a:pt x="0" y="457200"/>
                  </a:lnTo>
                  <a:close/>
                </a:path>
              </a:pathLst>
            </a:custGeom>
            <a:gradFill rotWithShape="0">
              <a:gsLst>
                <a:gs pos="7000">
                  <a:srgbClr val="313132"/>
                </a:gs>
                <a:gs pos="7000">
                  <a:srgbClr val="262626"/>
                </a:gs>
                <a:gs pos="46000">
                  <a:srgbClr val="3B3B3D"/>
                </a:gs>
                <a:gs pos="93000">
                  <a:srgbClr val="363638"/>
                </a:gs>
                <a:gs pos="93000">
                  <a:srgbClr val="262626"/>
                </a:gs>
              </a:gsLst>
              <a:lin ang="5400000"/>
            </a:gradFill>
            <a:ln w="12700">
              <a:noFill/>
            </a:ln>
            <a:effectLst>
              <a:outerShdw blurRad="76320" dist="25455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88" name="任意多边形 158"/>
            <p:cNvSpPr/>
            <p:nvPr/>
          </p:nvSpPr>
          <p:spPr>
            <a:xfrm>
              <a:off x="10374480" y="732600"/>
              <a:ext cx="592200" cy="1284120"/>
            </a:xfrm>
            <a:custGeom>
              <a:avLst/>
              <a:gdLst>
                <a:gd name="textAreaLeft" fmla="*/ 0 w 592200"/>
                <a:gd name="textAreaRight" fmla="*/ 592560 w 592200"/>
                <a:gd name="textAreaTop" fmla="*/ 0 h 1284120"/>
                <a:gd name="textAreaBottom" fmla="*/ 1284480 h 1284120"/>
              </a:gdLst>
              <a:ahLst/>
              <a:cxnLst/>
              <a:rect l="textAreaLeft" t="textAreaTop" r="textAreaRight" b="textAreaBottom"/>
              <a:pathLst>
                <a:path w="432956" h="938372">
                  <a:moveTo>
                    <a:pt x="41218" y="938372"/>
                  </a:moveTo>
                  <a:cubicBezTo>
                    <a:pt x="109163" y="674053"/>
                    <a:pt x="139668" y="603893"/>
                    <a:pt x="138592" y="458103"/>
                  </a:cubicBezTo>
                  <a:cubicBezTo>
                    <a:pt x="137871" y="360373"/>
                    <a:pt x="146676" y="307093"/>
                    <a:pt x="63405" y="260163"/>
                  </a:cubicBezTo>
                  <a:cubicBezTo>
                    <a:pt x="24230" y="232584"/>
                    <a:pt x="0" y="194484"/>
                    <a:pt x="0" y="152400"/>
                  </a:cubicBezTo>
                  <a:cubicBezTo>
                    <a:pt x="0" y="68232"/>
                    <a:pt x="96921" y="0"/>
                    <a:pt x="216478" y="0"/>
                  </a:cubicBezTo>
                  <a:cubicBezTo>
                    <a:pt x="336035" y="0"/>
                    <a:pt x="432956" y="68232"/>
                    <a:pt x="432956" y="152400"/>
                  </a:cubicBezTo>
                  <a:cubicBezTo>
                    <a:pt x="432956" y="194484"/>
                    <a:pt x="408726" y="232584"/>
                    <a:pt x="369551" y="260163"/>
                  </a:cubicBezTo>
                  <a:cubicBezTo>
                    <a:pt x="299742" y="303769"/>
                    <a:pt x="318833" y="363250"/>
                    <a:pt x="315699" y="454481"/>
                  </a:cubicBezTo>
                  <a:cubicBezTo>
                    <a:pt x="325700" y="599440"/>
                    <a:pt x="322208" y="722472"/>
                    <a:pt x="394280" y="928212"/>
                  </a:cubicBezTo>
                </a:path>
              </a:pathLst>
            </a:custGeom>
            <a:noFill/>
            <a:ln w="12700">
              <a:solidFill>
                <a:srgbClr val="80808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</p:grpSp>
      <p:pic>
        <p:nvPicPr>
          <p:cNvPr id="489" name="Picture 7"/>
          <p:cNvPicPr/>
          <p:nvPr/>
        </p:nvPicPr>
        <p:blipFill>
          <a:blip r:embed="rId10"/>
          <a:stretch/>
        </p:blipFill>
        <p:spPr>
          <a:xfrm>
            <a:off x="3142800" y="1607400"/>
            <a:ext cx="2902680" cy="671400"/>
          </a:xfrm>
          <a:prstGeom prst="rect">
            <a:avLst/>
          </a:prstGeom>
          <a:ln w="9525">
            <a:noFill/>
          </a:ln>
        </p:spPr>
      </p:pic>
      <p:grpSp>
        <p:nvGrpSpPr>
          <p:cNvPr id="490" name="组合 156"/>
          <p:cNvGrpSpPr/>
          <p:nvPr/>
        </p:nvGrpSpPr>
        <p:grpSpPr>
          <a:xfrm>
            <a:off x="4029120" y="801000"/>
            <a:ext cx="1136520" cy="1334160"/>
            <a:chOff x="4029120" y="801000"/>
            <a:chExt cx="1136520" cy="1334160"/>
          </a:xfrm>
        </p:grpSpPr>
        <p:sp>
          <p:nvSpPr>
            <p:cNvPr id="491" name="任意多边形 157"/>
            <p:cNvSpPr/>
            <p:nvPr/>
          </p:nvSpPr>
          <p:spPr>
            <a:xfrm>
              <a:off x="4029120" y="1509840"/>
              <a:ext cx="1136520" cy="625320"/>
            </a:xfrm>
            <a:custGeom>
              <a:avLst/>
              <a:gdLst>
                <a:gd name="textAreaLeft" fmla="*/ 0 w 1136520"/>
                <a:gd name="textAreaRight" fmla="*/ 1136880 w 1136520"/>
                <a:gd name="textAreaTop" fmla="*/ 0 h 625320"/>
                <a:gd name="textAreaBottom" fmla="*/ 625680 h 625320"/>
              </a:gdLst>
              <a:ahLst/>
              <a:cxnLst/>
              <a:rect l="textAreaLeft" t="textAreaTop" r="textAreaRight" b="textAreaBottom"/>
              <a:pathLst>
                <a:path w="830580" h="457200">
                  <a:moveTo>
                    <a:pt x="0" y="0"/>
                  </a:moveTo>
                  <a:lnTo>
                    <a:pt x="830580" y="0"/>
                  </a:lnTo>
                  <a:lnTo>
                    <a:pt x="830580" y="457200"/>
                  </a:lnTo>
                  <a:lnTo>
                    <a:pt x="608210" y="457200"/>
                  </a:lnTo>
                  <a:lnTo>
                    <a:pt x="608210" y="415966"/>
                  </a:lnTo>
                  <a:lnTo>
                    <a:pt x="573326" y="415966"/>
                  </a:lnTo>
                  <a:lnTo>
                    <a:pt x="532092" y="457200"/>
                  </a:lnTo>
                  <a:lnTo>
                    <a:pt x="298488" y="457200"/>
                  </a:lnTo>
                  <a:lnTo>
                    <a:pt x="257254" y="415966"/>
                  </a:lnTo>
                  <a:lnTo>
                    <a:pt x="222370" y="415966"/>
                  </a:lnTo>
                  <a:lnTo>
                    <a:pt x="222370" y="457200"/>
                  </a:lnTo>
                  <a:lnTo>
                    <a:pt x="0" y="457200"/>
                  </a:lnTo>
                  <a:close/>
                </a:path>
              </a:pathLst>
            </a:custGeom>
            <a:gradFill rotWithShape="0">
              <a:gsLst>
                <a:gs pos="7000">
                  <a:srgbClr val="313132"/>
                </a:gs>
                <a:gs pos="7000">
                  <a:srgbClr val="262626"/>
                </a:gs>
                <a:gs pos="46000">
                  <a:srgbClr val="3B3B3D"/>
                </a:gs>
                <a:gs pos="93000">
                  <a:srgbClr val="363638"/>
                </a:gs>
                <a:gs pos="93000">
                  <a:srgbClr val="262626"/>
                </a:gs>
              </a:gsLst>
              <a:lin ang="5400000"/>
            </a:gradFill>
            <a:ln w="12700">
              <a:noFill/>
            </a:ln>
            <a:effectLst>
              <a:outerShdw blurRad="76320" dist="25455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92" name="任意多边形 158"/>
            <p:cNvSpPr/>
            <p:nvPr/>
          </p:nvSpPr>
          <p:spPr>
            <a:xfrm>
              <a:off x="4300920" y="801000"/>
              <a:ext cx="592200" cy="1284120"/>
            </a:xfrm>
            <a:custGeom>
              <a:avLst/>
              <a:gdLst>
                <a:gd name="textAreaLeft" fmla="*/ 0 w 592200"/>
                <a:gd name="textAreaRight" fmla="*/ 592560 w 592200"/>
                <a:gd name="textAreaTop" fmla="*/ 0 h 1284120"/>
                <a:gd name="textAreaBottom" fmla="*/ 1284480 h 1284120"/>
              </a:gdLst>
              <a:ahLst/>
              <a:cxnLst/>
              <a:rect l="textAreaLeft" t="textAreaTop" r="textAreaRight" b="textAreaBottom"/>
              <a:pathLst>
                <a:path w="432956" h="938372">
                  <a:moveTo>
                    <a:pt x="41218" y="938372"/>
                  </a:moveTo>
                  <a:cubicBezTo>
                    <a:pt x="109163" y="674053"/>
                    <a:pt x="139668" y="603893"/>
                    <a:pt x="138592" y="458103"/>
                  </a:cubicBezTo>
                  <a:cubicBezTo>
                    <a:pt x="137871" y="360373"/>
                    <a:pt x="146676" y="307093"/>
                    <a:pt x="63405" y="260163"/>
                  </a:cubicBezTo>
                  <a:cubicBezTo>
                    <a:pt x="24230" y="232584"/>
                    <a:pt x="0" y="194484"/>
                    <a:pt x="0" y="152400"/>
                  </a:cubicBezTo>
                  <a:cubicBezTo>
                    <a:pt x="0" y="68232"/>
                    <a:pt x="96921" y="0"/>
                    <a:pt x="216478" y="0"/>
                  </a:cubicBezTo>
                  <a:cubicBezTo>
                    <a:pt x="336035" y="0"/>
                    <a:pt x="432956" y="68232"/>
                    <a:pt x="432956" y="152400"/>
                  </a:cubicBezTo>
                  <a:cubicBezTo>
                    <a:pt x="432956" y="194484"/>
                    <a:pt x="408726" y="232584"/>
                    <a:pt x="369551" y="260163"/>
                  </a:cubicBezTo>
                  <a:cubicBezTo>
                    <a:pt x="299742" y="303769"/>
                    <a:pt x="318833" y="363250"/>
                    <a:pt x="315699" y="454481"/>
                  </a:cubicBezTo>
                  <a:cubicBezTo>
                    <a:pt x="325700" y="599440"/>
                    <a:pt x="322208" y="722472"/>
                    <a:pt x="394280" y="928212"/>
                  </a:cubicBezTo>
                </a:path>
              </a:pathLst>
            </a:custGeom>
            <a:noFill/>
            <a:ln w="12700">
              <a:solidFill>
                <a:srgbClr val="80808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</p:grpSp>
      <p:pic>
        <p:nvPicPr>
          <p:cNvPr id="493" name="Picture 8"/>
          <p:cNvPicPr/>
          <p:nvPr/>
        </p:nvPicPr>
        <p:blipFill>
          <a:blip r:embed="rId11"/>
          <a:stretch/>
        </p:blipFill>
        <p:spPr>
          <a:xfrm>
            <a:off x="6234480" y="1810800"/>
            <a:ext cx="2949840" cy="727200"/>
          </a:xfrm>
          <a:prstGeom prst="rect">
            <a:avLst/>
          </a:prstGeom>
          <a:ln w="9525">
            <a:noFill/>
          </a:ln>
        </p:spPr>
      </p:pic>
      <p:grpSp>
        <p:nvGrpSpPr>
          <p:cNvPr id="494" name="组合 156"/>
          <p:cNvGrpSpPr/>
          <p:nvPr/>
        </p:nvGrpSpPr>
        <p:grpSpPr>
          <a:xfrm>
            <a:off x="7140600" y="991800"/>
            <a:ext cx="1136520" cy="1334160"/>
            <a:chOff x="7140600" y="991800"/>
            <a:chExt cx="1136520" cy="1334160"/>
          </a:xfrm>
        </p:grpSpPr>
        <p:sp>
          <p:nvSpPr>
            <p:cNvPr id="495" name="任意多边形 157"/>
            <p:cNvSpPr/>
            <p:nvPr/>
          </p:nvSpPr>
          <p:spPr>
            <a:xfrm>
              <a:off x="7140600" y="1700640"/>
              <a:ext cx="1136520" cy="625320"/>
            </a:xfrm>
            <a:custGeom>
              <a:avLst/>
              <a:gdLst>
                <a:gd name="textAreaLeft" fmla="*/ 0 w 1136520"/>
                <a:gd name="textAreaRight" fmla="*/ 1136880 w 1136520"/>
                <a:gd name="textAreaTop" fmla="*/ 0 h 625320"/>
                <a:gd name="textAreaBottom" fmla="*/ 625680 h 625320"/>
              </a:gdLst>
              <a:ahLst/>
              <a:cxnLst/>
              <a:rect l="textAreaLeft" t="textAreaTop" r="textAreaRight" b="textAreaBottom"/>
              <a:pathLst>
                <a:path w="830580" h="457200">
                  <a:moveTo>
                    <a:pt x="0" y="0"/>
                  </a:moveTo>
                  <a:lnTo>
                    <a:pt x="830580" y="0"/>
                  </a:lnTo>
                  <a:lnTo>
                    <a:pt x="830580" y="457200"/>
                  </a:lnTo>
                  <a:lnTo>
                    <a:pt x="608210" y="457200"/>
                  </a:lnTo>
                  <a:lnTo>
                    <a:pt x="608210" y="415966"/>
                  </a:lnTo>
                  <a:lnTo>
                    <a:pt x="573326" y="415966"/>
                  </a:lnTo>
                  <a:lnTo>
                    <a:pt x="532092" y="457200"/>
                  </a:lnTo>
                  <a:lnTo>
                    <a:pt x="298488" y="457200"/>
                  </a:lnTo>
                  <a:lnTo>
                    <a:pt x="257254" y="415966"/>
                  </a:lnTo>
                  <a:lnTo>
                    <a:pt x="222370" y="415966"/>
                  </a:lnTo>
                  <a:lnTo>
                    <a:pt x="222370" y="457200"/>
                  </a:lnTo>
                  <a:lnTo>
                    <a:pt x="0" y="457200"/>
                  </a:lnTo>
                  <a:close/>
                </a:path>
              </a:pathLst>
            </a:custGeom>
            <a:gradFill rotWithShape="0">
              <a:gsLst>
                <a:gs pos="7000">
                  <a:srgbClr val="313132"/>
                </a:gs>
                <a:gs pos="7000">
                  <a:srgbClr val="262626"/>
                </a:gs>
                <a:gs pos="46000">
                  <a:srgbClr val="3B3B3D"/>
                </a:gs>
                <a:gs pos="93000">
                  <a:srgbClr val="363638"/>
                </a:gs>
                <a:gs pos="93000">
                  <a:srgbClr val="262626"/>
                </a:gs>
              </a:gsLst>
              <a:lin ang="5400000"/>
            </a:gradFill>
            <a:ln w="12700">
              <a:noFill/>
            </a:ln>
            <a:effectLst>
              <a:outerShdw blurRad="76320" dist="25455" dir="2700000" algn="tl" rotWithShape="0">
                <a:srgbClr val="000000">
                  <a:alpha val="4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  <p:sp>
          <p:nvSpPr>
            <p:cNvPr id="496" name="任意多边形 158"/>
            <p:cNvSpPr/>
            <p:nvPr/>
          </p:nvSpPr>
          <p:spPr>
            <a:xfrm>
              <a:off x="7412760" y="991800"/>
              <a:ext cx="592200" cy="1284120"/>
            </a:xfrm>
            <a:custGeom>
              <a:avLst/>
              <a:gdLst>
                <a:gd name="textAreaLeft" fmla="*/ 0 w 592200"/>
                <a:gd name="textAreaRight" fmla="*/ 592560 w 592200"/>
                <a:gd name="textAreaTop" fmla="*/ 0 h 1284120"/>
                <a:gd name="textAreaBottom" fmla="*/ 1284480 h 1284120"/>
              </a:gdLst>
              <a:ahLst/>
              <a:cxnLst/>
              <a:rect l="textAreaLeft" t="textAreaTop" r="textAreaRight" b="textAreaBottom"/>
              <a:pathLst>
                <a:path w="432956" h="938372">
                  <a:moveTo>
                    <a:pt x="41218" y="938372"/>
                  </a:moveTo>
                  <a:cubicBezTo>
                    <a:pt x="109163" y="674053"/>
                    <a:pt x="139668" y="603893"/>
                    <a:pt x="138592" y="458103"/>
                  </a:cubicBezTo>
                  <a:cubicBezTo>
                    <a:pt x="137871" y="360373"/>
                    <a:pt x="146676" y="307093"/>
                    <a:pt x="63405" y="260163"/>
                  </a:cubicBezTo>
                  <a:cubicBezTo>
                    <a:pt x="24230" y="232584"/>
                    <a:pt x="0" y="194484"/>
                    <a:pt x="0" y="152400"/>
                  </a:cubicBezTo>
                  <a:cubicBezTo>
                    <a:pt x="0" y="68232"/>
                    <a:pt x="96921" y="0"/>
                    <a:pt x="216478" y="0"/>
                  </a:cubicBezTo>
                  <a:cubicBezTo>
                    <a:pt x="336035" y="0"/>
                    <a:pt x="432956" y="68232"/>
                    <a:pt x="432956" y="152400"/>
                  </a:cubicBezTo>
                  <a:cubicBezTo>
                    <a:pt x="432956" y="194484"/>
                    <a:pt x="408726" y="232584"/>
                    <a:pt x="369551" y="260163"/>
                  </a:cubicBezTo>
                  <a:cubicBezTo>
                    <a:pt x="299742" y="303769"/>
                    <a:pt x="318833" y="363250"/>
                    <a:pt x="315699" y="454481"/>
                  </a:cubicBezTo>
                  <a:cubicBezTo>
                    <a:pt x="325700" y="599440"/>
                    <a:pt x="322208" y="722472"/>
                    <a:pt x="394280" y="928212"/>
                  </a:cubicBezTo>
                </a:path>
              </a:pathLst>
            </a:custGeom>
            <a:noFill/>
            <a:ln w="12700">
              <a:solidFill>
                <a:srgbClr val="80808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ru-RU" sz="1800" b="0" u="none" strike="noStrike">
                <a:solidFill>
                  <a:srgbClr val="FFFFFF"/>
                </a:solidFill>
                <a:uFillTx/>
                <a:latin typeface="等线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7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10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10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extBox 1"/>
          <p:cNvSpPr/>
          <p:nvPr/>
        </p:nvSpPr>
        <p:spPr>
          <a:xfrm>
            <a:off x="532800" y="0"/>
            <a:ext cx="8488080" cy="106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200" b="1" u="none" strike="noStrike">
                <a:solidFill>
                  <a:schemeClr val="lt1"/>
                </a:solidFill>
                <a:uFillTx/>
                <a:latin typeface="Calibri"/>
              </a:rPr>
              <a:t>РЕГИОНАЛЬНЫЕ </a:t>
            </a: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3200" b="1" u="none" strike="noStrike">
                <a:solidFill>
                  <a:schemeClr val="lt1"/>
                </a:solidFill>
                <a:uFillTx/>
                <a:latin typeface="Calibri"/>
              </a:rPr>
              <a:t>ПРЕФЕРЕНЦИИ ДЛЯ ИНВЕСТОРОВ </a:t>
            </a: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98" name="Auto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99" name="TextBox 11"/>
          <p:cNvSpPr/>
          <p:nvPr/>
        </p:nvSpPr>
        <p:spPr>
          <a:xfrm>
            <a:off x="3126600" y="1743840"/>
            <a:ext cx="7136280" cy="118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rgbClr val="130040"/>
                </a:solidFill>
                <a:uFillTx/>
                <a:latin typeface="Times New Roman"/>
                <a:ea typeface="PT Serif"/>
              </a:rPr>
              <a:t>ПОДДЕРЖКА ИНВЕСТИЦИОННОЙ ДЕЯТЕЛЬНОСТИ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rgbClr val="130040"/>
                </a:solidFill>
                <a:uFillTx/>
                <a:latin typeface="Times New Roman"/>
                <a:ea typeface="PT Serif"/>
              </a:rPr>
              <a:t>В ФОРМЕ КАПИТАЛЬНЫХ ВЛОЖЕНИЙ 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1" u="none" strike="noStrike">
                <a:solidFill>
                  <a:srgbClr val="130040"/>
                </a:solidFill>
                <a:uFillTx/>
                <a:latin typeface="Times New Roman"/>
                <a:ea typeface="PT Serif"/>
              </a:rPr>
              <a:t> (закон Тульской области №1390-ЗТО от 06.02.2010)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0" name="Овал 2"/>
          <p:cNvSpPr/>
          <p:nvPr/>
        </p:nvSpPr>
        <p:spPr>
          <a:xfrm>
            <a:off x="1700280" y="1815120"/>
            <a:ext cx="783360" cy="77760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>
                  <a:lumMod val="50000"/>
                </a:schemeClr>
              </a:solidFill>
              <a:uFillTx/>
              <a:latin typeface="Calibri"/>
            </a:endParaRPr>
          </a:p>
        </p:txBody>
      </p:sp>
      <p:sp>
        <p:nvSpPr>
          <p:cNvPr id="501" name="Овал 12"/>
          <p:cNvSpPr/>
          <p:nvPr/>
        </p:nvSpPr>
        <p:spPr>
          <a:xfrm>
            <a:off x="1711080" y="4899600"/>
            <a:ext cx="758880" cy="80496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502" name="TextBox 13"/>
          <p:cNvSpPr/>
          <p:nvPr/>
        </p:nvSpPr>
        <p:spPr>
          <a:xfrm>
            <a:off x="3162960" y="4872960"/>
            <a:ext cx="6731280" cy="103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600" b="1" u="none" strike="noStrike">
                <a:solidFill>
                  <a:srgbClr val="130040"/>
                </a:solidFill>
                <a:uFillTx/>
                <a:latin typeface="Times New Roman"/>
                <a:ea typeface="PT Serif"/>
              </a:rPr>
              <a:t>ПОДДЕРЖКА УЧАСТНИКОВ СПЕЦИАЛЬНЫХ ИНВЕСТИЦИОННЫХ КОНТРАКТОВ (СПИК)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600" b="1" u="none" strike="noStrike">
                <a:solidFill>
                  <a:srgbClr val="130040"/>
                </a:solidFill>
                <a:uFillTx/>
                <a:latin typeface="Times New Roman"/>
                <a:ea typeface="PT Serif"/>
              </a:rPr>
              <a:t> (закон Тульской области №33-ЗТО от 27.04.2017)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3" name="TextBox 20"/>
          <p:cNvSpPr/>
          <p:nvPr/>
        </p:nvSpPr>
        <p:spPr>
          <a:xfrm>
            <a:off x="3193560" y="3205800"/>
            <a:ext cx="7205400" cy="103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600" b="1" u="none" strike="noStrike">
                <a:solidFill>
                  <a:srgbClr val="130040"/>
                </a:solidFill>
                <a:uFillTx/>
                <a:latin typeface="Times New Roman"/>
                <a:ea typeface="PT Serif"/>
              </a:rPr>
              <a:t>ПОДДЕРЖКА УЧАСТНИКОВ РЕГИОНАЛЬНЫХ ИНВЕСТИЦИОННЫХ ПРОЕКТОВ (РИП)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600" b="1" u="none" strike="noStrike">
                <a:solidFill>
                  <a:srgbClr val="130040"/>
                </a:solidFill>
                <a:uFillTx/>
                <a:latin typeface="Times New Roman"/>
                <a:ea typeface="PT Serif"/>
              </a:rPr>
              <a:t> (закон Тульской области №112-ЗТО от 28.11.2019)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4" name="Овал 21"/>
          <p:cNvSpPr/>
          <p:nvPr/>
        </p:nvSpPr>
        <p:spPr>
          <a:xfrm>
            <a:off x="1666440" y="3398400"/>
            <a:ext cx="803520" cy="76392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505" name="Picture 3" descr="D:\РАБОЧИЙ СТОЛ апрель 2024\проект\Новая папка (2)\translucent-image (3).png"/>
          <p:cNvPicPr/>
          <p:nvPr/>
        </p:nvPicPr>
        <p:blipFill>
          <a:blip r:embed="rId2">
            <a:grayscl/>
            <a:lum contrast="-58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Picture 3" descr="C:\Users\zavarina.irina\Desktop\translucent-image (4).png"/>
          <p:cNvPicPr/>
          <p:nvPr/>
        </p:nvPicPr>
        <p:blipFill>
          <a:blip r:embed="rId2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507" name="Прямоугольник 1"/>
          <p:cNvSpPr/>
          <p:nvPr/>
        </p:nvSpPr>
        <p:spPr>
          <a:xfrm>
            <a:off x="0" y="0"/>
            <a:ext cx="9203040" cy="106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200" b="1" u="none" strike="noStrike">
                <a:solidFill>
                  <a:schemeClr val="lt1"/>
                </a:solidFill>
                <a:uFillTx/>
                <a:latin typeface="Calibri"/>
              </a:rPr>
              <a:t>МУНИЦИПАЛЬНЫЕ </a:t>
            </a: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3200" b="1" u="none" strike="noStrike">
                <a:solidFill>
                  <a:schemeClr val="lt1"/>
                </a:solidFill>
                <a:uFillTx/>
                <a:latin typeface="Calibri"/>
              </a:rPr>
              <a:t>ПРЕФЕРЕНЦИИ ДЛЯ ИНВЕСТОРОВ </a:t>
            </a: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:p14="http://schemas.microsoft.com/office/powerpoint/2010/main" val="356040001"/>
              </p:ext>
            </p:extLst>
          </p:nvPr>
        </p:nvGraphicFramePr>
        <p:xfrm>
          <a:off x="4940640" y="1665000"/>
          <a:ext cx="6891840" cy="459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08" name="Rectangle 1"/>
          <p:cNvSpPr/>
          <p:nvPr/>
        </p:nvSpPr>
        <p:spPr>
          <a:xfrm>
            <a:off x="487800" y="3407400"/>
            <a:ext cx="3951720" cy="118800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ctr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24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ПРЕФЕРЕНЦИИ ДЛЯ РЕЗИДЕНТОВ ТОР «АЛЕКСИН»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9" name="Прямоугольник 12"/>
          <p:cNvSpPr/>
          <p:nvPr/>
        </p:nvSpPr>
        <p:spPr>
          <a:xfrm>
            <a:off x="4844880" y="1904760"/>
            <a:ext cx="2688120" cy="1309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НАЛОГ 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НА ПРИБЫЛЬ ОРГАНИЗАЦИЙ                  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0" name="TextBox 13"/>
          <p:cNvSpPr/>
          <p:nvPr/>
        </p:nvSpPr>
        <p:spPr>
          <a:xfrm>
            <a:off x="5117760" y="5090760"/>
            <a:ext cx="219708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ЗЕМЕЛЬНЫЙ НАЛОГ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1" name="Picture 2" descr="C:\Users\zavarina.irina\Desktop\проект\translucent-image (13).png"/>
          <p:cNvPicPr/>
          <p:nvPr/>
        </p:nvPicPr>
        <p:blipFill>
          <a:blip r:embed="rId2">
            <a:lum bright="17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512" name="Picture 2"/>
          <p:cNvSpPr/>
          <p:nvPr/>
        </p:nvSpPr>
        <p:spPr>
          <a:xfrm>
            <a:off x="427680" y="5998320"/>
            <a:ext cx="2137680" cy="614880"/>
          </a:xfrm>
          <a:prstGeom prst="roundRect">
            <a:avLst>
              <a:gd name="adj" fmla="val 16667"/>
            </a:avLst>
          </a:prstGeom>
          <a:blipFill rotWithShape="0">
            <a:blip r:embed="rId3"/>
            <a:srcRect/>
            <a:stretch/>
          </a:blipFill>
          <a:ln w="0">
            <a:noFill/>
          </a:ln>
          <a:effectLst>
            <a:outerShdw blurRad="7632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3" name="Picture 2"/>
          <p:cNvSpPr/>
          <p:nvPr/>
        </p:nvSpPr>
        <p:spPr>
          <a:xfrm>
            <a:off x="1296000" y="3250080"/>
            <a:ext cx="2183400" cy="545400"/>
          </a:xfrm>
          <a:prstGeom prst="roundRect">
            <a:avLst>
              <a:gd name="adj" fmla="val 16667"/>
            </a:avLst>
          </a:prstGeom>
          <a:blipFill rotWithShape="0">
            <a:blip r:embed="rId4"/>
            <a:srcRect/>
            <a:stretch/>
          </a:blipFill>
          <a:ln w="0">
            <a:noFill/>
          </a:ln>
          <a:effectLst>
            <a:outerShdw blurRad="7632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4" name="Picture 2"/>
          <p:cNvSpPr/>
          <p:nvPr/>
        </p:nvSpPr>
        <p:spPr>
          <a:xfrm>
            <a:off x="9335160" y="5938200"/>
            <a:ext cx="2197080" cy="614880"/>
          </a:xfrm>
          <a:prstGeom prst="roundRect">
            <a:avLst>
              <a:gd name="adj" fmla="val 16667"/>
            </a:avLst>
          </a:prstGeom>
          <a:blipFill rotWithShape="0">
            <a:blip r:embed="rId5"/>
            <a:srcRect/>
            <a:stretch/>
          </a:blipFill>
          <a:ln w="0">
            <a:noFill/>
          </a:ln>
          <a:effectLst>
            <a:outerShdw blurRad="7632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5" name="Picture 2"/>
          <p:cNvSpPr/>
          <p:nvPr/>
        </p:nvSpPr>
        <p:spPr>
          <a:xfrm>
            <a:off x="5090760" y="3195000"/>
            <a:ext cx="2278800" cy="585000"/>
          </a:xfrm>
          <a:prstGeom prst="roundRect">
            <a:avLst>
              <a:gd name="adj" fmla="val 16667"/>
            </a:avLst>
          </a:prstGeom>
          <a:blipFill rotWithShape="0">
            <a:blip r:embed="rId6"/>
            <a:srcRect/>
            <a:stretch/>
          </a:blipFill>
          <a:ln w="0">
            <a:noFill/>
          </a:ln>
          <a:effectLst>
            <a:outerShdw blurRad="7632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6" name="Picture 2"/>
          <p:cNvSpPr/>
          <p:nvPr/>
        </p:nvSpPr>
        <p:spPr>
          <a:xfrm>
            <a:off x="3125160" y="5984640"/>
            <a:ext cx="1773720" cy="614880"/>
          </a:xfrm>
          <a:prstGeom prst="roundRect">
            <a:avLst>
              <a:gd name="adj" fmla="val 16667"/>
            </a:avLst>
          </a:prstGeom>
          <a:blipFill rotWithShape="0">
            <a:blip r:embed="rId5"/>
            <a:srcRect/>
            <a:stretch/>
          </a:blipFill>
          <a:ln w="0">
            <a:noFill/>
          </a:ln>
          <a:effectLst>
            <a:outerShdw blurRad="7632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7" name="Прямоугольник 31"/>
          <p:cNvSpPr/>
          <p:nvPr/>
        </p:nvSpPr>
        <p:spPr>
          <a:xfrm>
            <a:off x="3301200" y="187200"/>
            <a:ext cx="1862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БРЕНДЫ</a:t>
            </a:r>
            <a:endParaRPr lang="ru-RU" sz="3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8" name="Rectangle 13"/>
          <p:cNvSpPr/>
          <p:nvPr/>
        </p:nvSpPr>
        <p:spPr>
          <a:xfrm>
            <a:off x="1330200" y="3216240"/>
            <a:ext cx="2179440" cy="33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dk1"/>
                </a:solidFill>
                <a:uFillTx/>
                <a:latin typeface="微软雅黑"/>
                <a:ea typeface="微软雅黑"/>
              </a:rPr>
              <a:t>КОРЖИ «ЧЕРОКА»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19" name="Rectangle 13"/>
          <p:cNvSpPr/>
          <p:nvPr/>
        </p:nvSpPr>
        <p:spPr>
          <a:xfrm>
            <a:off x="4831200" y="3215520"/>
            <a:ext cx="2783880" cy="57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dk1"/>
                </a:solidFill>
                <a:uFillTx/>
                <a:latin typeface="微软雅黑"/>
                <a:ea typeface="微软雅黑"/>
              </a:rPr>
              <a:t>РОДНИКОВАЯ ВОДА «АЛЕКСИНСКАЯ»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0" name="Rectangle 13"/>
          <p:cNvSpPr/>
          <p:nvPr/>
        </p:nvSpPr>
        <p:spPr>
          <a:xfrm>
            <a:off x="3016080" y="6115680"/>
            <a:ext cx="1974600" cy="33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dk1"/>
                </a:solidFill>
                <a:uFillTx/>
                <a:latin typeface="微软雅黑"/>
                <a:ea typeface="微软雅黑"/>
              </a:rPr>
              <a:t>ЗАДВИЖКИ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1" name="Rectangle 13"/>
          <p:cNvSpPr/>
          <p:nvPr/>
        </p:nvSpPr>
        <p:spPr>
          <a:xfrm>
            <a:off x="9432720" y="6036120"/>
            <a:ext cx="1974600" cy="33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dk1"/>
                </a:solidFill>
                <a:uFillTx/>
                <a:latin typeface="微软雅黑"/>
                <a:ea typeface="微软雅黑"/>
              </a:rPr>
              <a:t>ПЕЧИ ВЕЗУВИЙ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2" name="Picture 2"/>
          <p:cNvSpPr/>
          <p:nvPr/>
        </p:nvSpPr>
        <p:spPr>
          <a:xfrm>
            <a:off x="5663880" y="5954040"/>
            <a:ext cx="3070440" cy="614880"/>
          </a:xfrm>
          <a:prstGeom prst="roundRect">
            <a:avLst>
              <a:gd name="adj" fmla="val 16667"/>
            </a:avLst>
          </a:prstGeom>
          <a:blipFill rotWithShape="0">
            <a:blip r:embed="rId7"/>
            <a:srcRect/>
            <a:stretch/>
          </a:blipFill>
          <a:ln w="0">
            <a:noFill/>
          </a:ln>
          <a:effectLst>
            <a:outerShdw blurRad="7632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3" name="Rectangle 13"/>
          <p:cNvSpPr/>
          <p:nvPr/>
        </p:nvSpPr>
        <p:spPr>
          <a:xfrm>
            <a:off x="5656320" y="5973120"/>
            <a:ext cx="3105000" cy="57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dk1"/>
                </a:solidFill>
                <a:uFillTx/>
                <a:latin typeface="微软雅黑"/>
                <a:ea typeface="微软雅黑"/>
              </a:rPr>
              <a:t>РЫБА ГОРЯЧЕГО КОПЧЕНИЯ (ПРИОКСКОЕ)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4" name="Rectangle 13"/>
          <p:cNvSpPr/>
          <p:nvPr/>
        </p:nvSpPr>
        <p:spPr>
          <a:xfrm>
            <a:off x="357120" y="6172560"/>
            <a:ext cx="2249280" cy="33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dk1"/>
                </a:solidFill>
                <a:uFillTx/>
                <a:latin typeface="微软雅黑"/>
                <a:ea typeface="微软雅黑"/>
              </a:rPr>
              <a:t>ПРИОКСКАЯ ИКРА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25" name="Picture 8" descr="C:\Users\zavarina.irina\Desktop\be09b240-no-bg-HD (carve.photos).png"/>
          <p:cNvPicPr/>
          <p:nvPr/>
        </p:nvPicPr>
        <p:blipFill>
          <a:blip r:embed="rId8"/>
          <a:stretch/>
        </p:blipFill>
        <p:spPr>
          <a:xfrm rot="280200">
            <a:off x="9846720" y="3863520"/>
            <a:ext cx="2256480" cy="2256480"/>
          </a:xfrm>
          <a:prstGeom prst="rect">
            <a:avLst/>
          </a:prstGeom>
          <a:ln w="0">
            <a:noFill/>
          </a:ln>
        </p:spPr>
      </p:pic>
      <p:pic>
        <p:nvPicPr>
          <p:cNvPr id="526" name="Picture 5" descr="C:\Users\zavarina.irina\Desktop\Везувий.png"/>
          <p:cNvPicPr/>
          <p:nvPr/>
        </p:nvPicPr>
        <p:blipFill>
          <a:blip r:embed="rId9"/>
          <a:stretch/>
        </p:blipFill>
        <p:spPr>
          <a:xfrm rot="21316200">
            <a:off x="8804880" y="3854160"/>
            <a:ext cx="2363400" cy="2363400"/>
          </a:xfrm>
          <a:prstGeom prst="rect">
            <a:avLst/>
          </a:prstGeom>
          <a:ln w="0">
            <a:noFill/>
          </a:ln>
        </p:spPr>
      </p:pic>
      <p:pic>
        <p:nvPicPr>
          <p:cNvPr id="527" name="Picture 4" descr="P:\УРЭ\Дериглазова Александра Сергеевна\Картинки брендов\Рыба горячего копчения (Приокское).png"/>
          <p:cNvPicPr/>
          <p:nvPr/>
        </p:nvPicPr>
        <p:blipFill>
          <a:blip r:embed="rId10"/>
          <a:stretch/>
        </p:blipFill>
        <p:spPr>
          <a:xfrm>
            <a:off x="5609160" y="4141080"/>
            <a:ext cx="3029400" cy="1850040"/>
          </a:xfrm>
          <a:prstGeom prst="rect">
            <a:avLst/>
          </a:prstGeom>
          <a:ln w="0">
            <a:noFill/>
          </a:ln>
        </p:spPr>
      </p:pic>
      <p:pic>
        <p:nvPicPr>
          <p:cNvPr id="528" name="Picture 9" descr="C:\Users\zavarina.irina\Desktop\5394b4cd-no-bg-HD (carve.photos).png"/>
          <p:cNvPicPr/>
          <p:nvPr/>
        </p:nvPicPr>
        <p:blipFill>
          <a:blip r:embed="rId11"/>
          <a:stretch/>
        </p:blipFill>
        <p:spPr>
          <a:xfrm>
            <a:off x="3288960" y="4444560"/>
            <a:ext cx="1764720" cy="1655640"/>
          </a:xfrm>
          <a:prstGeom prst="rect">
            <a:avLst/>
          </a:prstGeom>
          <a:ln w="0">
            <a:noFill/>
          </a:ln>
        </p:spPr>
      </p:pic>
      <p:sp>
        <p:nvSpPr>
          <p:cNvPr id="529" name="Picture 4"/>
          <p:cNvSpPr/>
          <p:nvPr/>
        </p:nvSpPr>
        <p:spPr>
          <a:xfrm>
            <a:off x="576720" y="4490280"/>
            <a:ext cx="1838520" cy="1532880"/>
          </a:xfrm>
          <a:prstGeom prst="roundRect">
            <a:avLst>
              <a:gd name="adj" fmla="val 16667"/>
            </a:avLst>
          </a:prstGeom>
          <a:blipFill rotWithShape="0">
            <a:blip r:embed="rId12"/>
            <a:srcRect/>
            <a:stretch/>
          </a:blipFill>
          <a:ln w="0">
            <a:noFill/>
          </a:ln>
          <a:effectLst>
            <a:outerShdw blurRad="7632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30" name="Picture 7" descr="C:\Users\zavarina.irina\Desktop\dd25adaa-no-bg-HD (carve.photos).png"/>
          <p:cNvPicPr/>
          <p:nvPr/>
        </p:nvPicPr>
        <p:blipFill>
          <a:blip r:embed="rId13"/>
          <a:stretch/>
        </p:blipFill>
        <p:spPr>
          <a:xfrm>
            <a:off x="8597880" y="1507680"/>
            <a:ext cx="2538360" cy="1692000"/>
          </a:xfrm>
          <a:prstGeom prst="rect">
            <a:avLst/>
          </a:prstGeom>
          <a:ln w="0">
            <a:noFill/>
          </a:ln>
        </p:spPr>
      </p:pic>
      <p:pic>
        <p:nvPicPr>
          <p:cNvPr id="531" name="Picture 4" descr="C:\Users\zavarina.irina\Desktop\Вода.png"/>
          <p:cNvPicPr/>
          <p:nvPr/>
        </p:nvPicPr>
        <p:blipFill>
          <a:blip r:embed="rId14"/>
          <a:stretch/>
        </p:blipFill>
        <p:spPr>
          <a:xfrm>
            <a:off x="5227200" y="1214280"/>
            <a:ext cx="1859400" cy="2006280"/>
          </a:xfrm>
          <a:prstGeom prst="rect">
            <a:avLst/>
          </a:prstGeom>
          <a:ln w="0">
            <a:noFill/>
          </a:ln>
        </p:spPr>
      </p:pic>
      <p:pic>
        <p:nvPicPr>
          <p:cNvPr id="532" name="Picture 5" descr="P:\УРЭ\Дериглазова Александра Сергеевна\Картинки брендов\Черока -2.jpg"/>
          <p:cNvPicPr/>
          <p:nvPr/>
        </p:nvPicPr>
        <p:blipFill>
          <a:blip r:embed="rId15"/>
          <a:stretch/>
        </p:blipFill>
        <p:spPr>
          <a:xfrm rot="21146400">
            <a:off x="1175760" y="1693080"/>
            <a:ext cx="1222200" cy="1567080"/>
          </a:xfrm>
          <a:prstGeom prst="rect">
            <a:avLst/>
          </a:prstGeom>
          <a:ln w="0">
            <a:noFill/>
          </a:ln>
        </p:spPr>
      </p:pic>
      <p:pic>
        <p:nvPicPr>
          <p:cNvPr id="533" name="Picture 3" descr="P:\УРЭ\Дериглазова Александра Сергеевна\Картинки брендов\Черока.jpg"/>
          <p:cNvPicPr/>
          <p:nvPr/>
        </p:nvPicPr>
        <p:blipFill>
          <a:blip r:embed="rId16"/>
          <a:stretch/>
        </p:blipFill>
        <p:spPr>
          <a:xfrm rot="439800">
            <a:off x="2368800" y="1679760"/>
            <a:ext cx="1148400" cy="1505160"/>
          </a:xfrm>
          <a:prstGeom prst="rect">
            <a:avLst/>
          </a:prstGeom>
          <a:ln w="0">
            <a:noFill/>
          </a:ln>
        </p:spPr>
      </p:pic>
      <p:sp>
        <p:nvSpPr>
          <p:cNvPr id="534" name="Picture 2"/>
          <p:cNvSpPr/>
          <p:nvPr/>
        </p:nvSpPr>
        <p:spPr>
          <a:xfrm>
            <a:off x="8570880" y="3126600"/>
            <a:ext cx="2851920" cy="614880"/>
          </a:xfrm>
          <a:prstGeom prst="roundRect">
            <a:avLst>
              <a:gd name="adj" fmla="val 16667"/>
            </a:avLst>
          </a:prstGeom>
          <a:blipFill rotWithShape="0">
            <a:blip r:embed="rId5"/>
            <a:srcRect/>
            <a:stretch/>
          </a:blipFill>
          <a:ln w="0">
            <a:noFill/>
          </a:ln>
          <a:effectLst>
            <a:outerShdw blurRad="76320" dist="38073" dir="7800819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5" name="Rectangle 13"/>
          <p:cNvSpPr/>
          <p:nvPr/>
        </p:nvSpPr>
        <p:spPr>
          <a:xfrm>
            <a:off x="8475120" y="3126960"/>
            <a:ext cx="3043080" cy="57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1" u="none" strike="noStrike">
                <a:solidFill>
                  <a:schemeClr val="dk1"/>
                </a:solidFill>
                <a:uFillTx/>
                <a:latin typeface="微软雅黑"/>
                <a:ea typeface="微软雅黑"/>
              </a:rPr>
              <a:t>АЛЕКСИНСКАЯ МОЛОЧНАЯ ПРОДУКЦИЯ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" name="Picture 5" descr="C:\Users\zavarina.irina\Downloads\1674302824_catherineasquithgallery-com-p-fon-serii-graficheskii-foto-21.jpg"/>
          <p:cNvPicPr/>
          <p:nvPr/>
        </p:nvPicPr>
        <p:blipFill>
          <a:blip r:embed="rId2"/>
          <a:stretch/>
        </p:blipFill>
        <p:spPr>
          <a:xfrm rot="5400000">
            <a:off x="6846840" y="1512360"/>
            <a:ext cx="5742360" cy="4947840"/>
          </a:xfrm>
          <a:prstGeom prst="rect">
            <a:avLst/>
          </a:prstGeom>
          <a:ln w="0">
            <a:noFill/>
          </a:ln>
        </p:spPr>
      </p:pic>
      <p:sp>
        <p:nvSpPr>
          <p:cNvPr id="537" name="TextBox 1"/>
          <p:cNvSpPr/>
          <p:nvPr/>
        </p:nvSpPr>
        <p:spPr>
          <a:xfrm>
            <a:off x="2170080" y="178200"/>
            <a:ext cx="62488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ИСТОРИЯ УСПЕХА</a:t>
            </a:r>
            <a:endParaRPr lang="ru-RU" sz="3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38" name="Auto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pic>
        <p:nvPicPr>
          <p:cNvPr id="539" name="Picture 2" descr="C:\Users\zavarina.irina\Desktop\Новая папка\image001.jpg"/>
          <p:cNvPicPr/>
          <p:nvPr/>
        </p:nvPicPr>
        <p:blipFill>
          <a:blip r:embed="rId3"/>
          <a:stretch/>
        </p:blipFill>
        <p:spPr>
          <a:xfrm>
            <a:off x="8884800" y="4681080"/>
            <a:ext cx="2824560" cy="643320"/>
          </a:xfrm>
          <a:prstGeom prst="rect">
            <a:avLst/>
          </a:prstGeom>
          <a:ln w="0">
            <a:noFill/>
          </a:ln>
        </p:spPr>
      </p:pic>
      <p:pic>
        <p:nvPicPr>
          <p:cNvPr id="540" name="Рисунок 9" descr="азтпа.png"/>
          <p:cNvPicPr/>
          <p:nvPr/>
        </p:nvPicPr>
        <p:blipFill>
          <a:blip r:embed="rId4"/>
          <a:stretch/>
        </p:blipFill>
        <p:spPr>
          <a:xfrm>
            <a:off x="819000" y="1323720"/>
            <a:ext cx="2947680" cy="751320"/>
          </a:xfrm>
          <a:prstGeom prst="rect">
            <a:avLst/>
          </a:prstGeom>
          <a:ln w="0">
            <a:noFill/>
          </a:ln>
        </p:spPr>
      </p:pic>
      <p:pic>
        <p:nvPicPr>
          <p:cNvPr id="541" name="Рисунок 14" descr="гланит.png"/>
          <p:cNvPicPr/>
          <p:nvPr/>
        </p:nvPicPr>
        <p:blipFill>
          <a:blip r:embed="rId5"/>
          <a:stretch/>
        </p:blipFill>
        <p:spPr>
          <a:xfrm>
            <a:off x="5875920" y="4926960"/>
            <a:ext cx="1657440" cy="968760"/>
          </a:xfrm>
          <a:prstGeom prst="rect">
            <a:avLst/>
          </a:prstGeom>
          <a:ln w="0">
            <a:noFill/>
          </a:ln>
        </p:spPr>
      </p:pic>
      <p:pic>
        <p:nvPicPr>
          <p:cNvPr id="542" name="Рисунок 15" descr="logo.png"/>
          <p:cNvPicPr/>
          <p:nvPr/>
        </p:nvPicPr>
        <p:blipFill>
          <a:blip r:embed="rId6"/>
          <a:stretch/>
        </p:blipFill>
        <p:spPr>
          <a:xfrm>
            <a:off x="5377320" y="1378440"/>
            <a:ext cx="2156040" cy="545400"/>
          </a:xfrm>
          <a:prstGeom prst="rect">
            <a:avLst/>
          </a:prstGeom>
          <a:ln w="0">
            <a:noFill/>
          </a:ln>
        </p:spPr>
      </p:pic>
      <p:pic>
        <p:nvPicPr>
          <p:cNvPr id="543" name="Picture 2" descr="C:\Users\zavarina.irina\Desktop\logoahk.png"/>
          <p:cNvPicPr/>
          <p:nvPr/>
        </p:nvPicPr>
        <p:blipFill>
          <a:blip r:embed="rId7"/>
          <a:stretch/>
        </p:blipFill>
        <p:spPr>
          <a:xfrm>
            <a:off x="5984640" y="2934360"/>
            <a:ext cx="1398600" cy="975600"/>
          </a:xfrm>
          <a:prstGeom prst="rect">
            <a:avLst/>
          </a:prstGeom>
          <a:ln w="0">
            <a:noFill/>
          </a:ln>
        </p:spPr>
      </p:pic>
      <p:pic>
        <p:nvPicPr>
          <p:cNvPr id="544" name="Picture 6" descr="C:\Users\zavarina.irina\Desktop\Новая папка\аомз.png"/>
          <p:cNvPicPr/>
          <p:nvPr/>
        </p:nvPicPr>
        <p:blipFill>
          <a:blip r:embed="rId8"/>
          <a:stretch/>
        </p:blipFill>
        <p:spPr>
          <a:xfrm>
            <a:off x="354960" y="4995000"/>
            <a:ext cx="1059120" cy="682200"/>
          </a:xfrm>
          <a:prstGeom prst="rect">
            <a:avLst/>
          </a:prstGeom>
          <a:ln w="0">
            <a:noFill/>
          </a:ln>
        </p:spPr>
      </p:pic>
      <p:sp>
        <p:nvSpPr>
          <p:cNvPr id="545" name="Прямоугольник 23"/>
          <p:cNvSpPr/>
          <p:nvPr/>
        </p:nvSpPr>
        <p:spPr>
          <a:xfrm>
            <a:off x="1400760" y="5117760"/>
            <a:ext cx="296604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400" b="1" u="none" strike="noStrike">
                <a:solidFill>
                  <a:schemeClr val="dk1"/>
                </a:solidFill>
                <a:uFillTx/>
                <a:latin typeface="Century Gothic"/>
                <a:ea typeface="Calibri"/>
              </a:rPr>
              <a:t>АО «Алексинский опытный </a:t>
            </a:r>
            <a:endParaRPr lang="ru-RU" sz="14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400" b="1" u="none" strike="noStrike">
                <a:solidFill>
                  <a:schemeClr val="dk1"/>
                </a:solidFill>
                <a:uFillTx/>
                <a:latin typeface="Century Gothic"/>
                <a:ea typeface="Calibri"/>
              </a:rPr>
              <a:t>механический завод»</a:t>
            </a:r>
            <a:endParaRPr lang="ru-RU" sz="1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46" name="Picture 8" descr="C:\Users\zavarina.irina\Desktop\Новая папка\Wildberries_Logo.png"/>
          <p:cNvPicPr/>
          <p:nvPr/>
        </p:nvPicPr>
        <p:blipFill>
          <a:blip r:embed="rId9"/>
          <a:stretch/>
        </p:blipFill>
        <p:spPr>
          <a:xfrm>
            <a:off x="8925480" y="2912400"/>
            <a:ext cx="2041920" cy="704160"/>
          </a:xfrm>
          <a:prstGeom prst="rect">
            <a:avLst/>
          </a:prstGeom>
          <a:ln w="0">
            <a:noFill/>
          </a:ln>
        </p:spPr>
      </p:pic>
      <p:pic>
        <p:nvPicPr>
          <p:cNvPr id="547" name="Picture 1" descr="C:\Users\zavarina.irina\Desktop\проект\новопласт.png"/>
          <p:cNvPicPr/>
          <p:nvPr/>
        </p:nvPicPr>
        <p:blipFill>
          <a:blip r:embed="rId10"/>
          <a:stretch/>
        </p:blipFill>
        <p:spPr>
          <a:xfrm>
            <a:off x="8816400" y="1296360"/>
            <a:ext cx="1956960" cy="640440"/>
          </a:xfrm>
          <a:prstGeom prst="rect">
            <a:avLst/>
          </a:prstGeom>
          <a:ln w="0">
            <a:noFill/>
          </a:ln>
        </p:spPr>
      </p:pic>
      <p:pic>
        <p:nvPicPr>
          <p:cNvPr id="548" name="Picture 2" descr="C:\Users\zavarina.irina\Desktop\проект\аск.png"/>
          <p:cNvPicPr/>
          <p:nvPr/>
        </p:nvPicPr>
        <p:blipFill>
          <a:blip r:embed="rId11"/>
          <a:stretch/>
        </p:blipFill>
        <p:spPr>
          <a:xfrm>
            <a:off x="1204920" y="3065040"/>
            <a:ext cx="2547720" cy="728640"/>
          </a:xfrm>
          <a:prstGeom prst="rect">
            <a:avLst/>
          </a:prstGeom>
          <a:ln w="0">
            <a:noFill/>
          </a:ln>
        </p:spPr>
      </p:pic>
      <p:sp>
        <p:nvSpPr>
          <p:cNvPr id="549" name="Прямоугольник 37"/>
          <p:cNvSpPr/>
          <p:nvPr/>
        </p:nvSpPr>
        <p:spPr>
          <a:xfrm>
            <a:off x="5214240" y="5967000"/>
            <a:ext cx="2360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производство  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стеклотары</a:t>
            </a:r>
            <a:r>
              <a:rPr lang="ru-RU" sz="1600" b="1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 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0" name="Прямоугольник 38"/>
          <p:cNvSpPr/>
          <p:nvPr/>
        </p:nvSpPr>
        <p:spPr>
          <a:xfrm>
            <a:off x="694800" y="2198880"/>
            <a:ext cx="32079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производство запорной   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арматуры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1" name="Прямоугольник 39"/>
          <p:cNvSpPr/>
          <p:nvPr/>
        </p:nvSpPr>
        <p:spPr>
          <a:xfrm>
            <a:off x="5263560" y="2002320"/>
            <a:ext cx="2315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производство 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картона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2" name="Прямоугольник 41"/>
          <p:cNvSpPr/>
          <p:nvPr/>
        </p:nvSpPr>
        <p:spPr>
          <a:xfrm>
            <a:off x="5391000" y="4037040"/>
            <a:ext cx="230616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производство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лаков, красок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3" name="Прямоугольник 43"/>
          <p:cNvSpPr/>
          <p:nvPr/>
        </p:nvSpPr>
        <p:spPr>
          <a:xfrm>
            <a:off x="8625240" y="2033640"/>
            <a:ext cx="238788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производство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сэндвич панелей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4" name="Прямоугольник 44"/>
          <p:cNvSpPr/>
          <p:nvPr/>
        </p:nvSpPr>
        <p:spPr>
          <a:xfrm>
            <a:off x="8584560" y="3686760"/>
            <a:ext cx="25592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складские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услуги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5" name="Прямоугольник 46"/>
          <p:cNvSpPr/>
          <p:nvPr/>
        </p:nvSpPr>
        <p:spPr>
          <a:xfrm>
            <a:off x="573120" y="3953160"/>
            <a:ext cx="356184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производство металлических гофрированных конструкций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6" name="Прямоугольник 47"/>
          <p:cNvSpPr/>
          <p:nvPr/>
        </p:nvSpPr>
        <p:spPr>
          <a:xfrm>
            <a:off x="8598240" y="5388480"/>
            <a:ext cx="338076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производство 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оборудования для добычи полезных  ископаемых подземным способом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57" name="Прямоугольник 48"/>
          <p:cNvSpPr/>
          <p:nvPr/>
        </p:nvSpPr>
        <p:spPr>
          <a:xfrm>
            <a:off x="436680" y="5783760"/>
            <a:ext cx="4599000" cy="820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производство</a:t>
            </a: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alibri"/>
                <a:ea typeface="Calibri"/>
              </a:rPr>
              <a:t>  </a:t>
            </a: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высокотехнологичного             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ru-RU" sz="1600" b="0" u="none" strike="noStrike">
                <a:solidFill>
                  <a:schemeClr val="lt2">
                    <a:lumMod val="10000"/>
                  </a:schemeClr>
                </a:solidFill>
                <a:uFillTx/>
                <a:latin typeface="Century Gothic"/>
                <a:ea typeface="Calibri"/>
              </a:rPr>
              <a:t>нестандартного оборудования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Picture 2" descr="C:\Users\zavarina.irina\Desktop\translucent-image (6).png"/>
          <p:cNvPicPr/>
          <p:nvPr/>
        </p:nvPicPr>
        <p:blipFill>
          <a:blip r:embed="rId2">
            <a:grayscl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2121480" y="138960"/>
            <a:ext cx="10070280" cy="895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МО ГОРОД АЛЕКСИН</a:t>
            </a:r>
            <a:endParaRPr lang="ru-RU" sz="3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pic>
        <p:nvPicPr>
          <p:cNvPr id="329" name="Рисунок 2"/>
          <p:cNvPicPr/>
          <p:nvPr/>
        </p:nvPicPr>
        <p:blipFill>
          <a:blip r:embed="rId3"/>
          <a:stretch/>
        </p:blipFill>
        <p:spPr>
          <a:xfrm>
            <a:off x="6032160" y="730440"/>
            <a:ext cx="5258520" cy="6127200"/>
          </a:xfrm>
          <a:prstGeom prst="rect">
            <a:avLst/>
          </a:prstGeom>
          <a:ln w="0">
            <a:noFill/>
          </a:ln>
        </p:spPr>
      </p:pic>
      <p:sp>
        <p:nvSpPr>
          <p:cNvPr id="330" name="TextBox 3"/>
          <p:cNvSpPr/>
          <p:nvPr/>
        </p:nvSpPr>
        <p:spPr>
          <a:xfrm>
            <a:off x="8571960" y="1214280"/>
            <a:ext cx="3619440" cy="197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1" name="Прямоугольник 4"/>
          <p:cNvSpPr/>
          <p:nvPr/>
        </p:nvSpPr>
        <p:spPr>
          <a:xfrm>
            <a:off x="515880" y="1861200"/>
            <a:ext cx="5106600" cy="4098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Население: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Times New Roman"/>
              </a:rPr>
              <a:t>70 069 чел.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Площадь МО: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Times New Roman"/>
              </a:rPr>
              <a:t>994,45 км 2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Расстояние до г. Москвы: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Times New Roman"/>
              </a:rPr>
              <a:t>160 км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Расстояние до г. Тула: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Times New Roman"/>
              </a:rPr>
              <a:t>60 км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Расстояние до г. Калуга: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Times New Roman"/>
              </a:rPr>
              <a:t>60 км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Среднемесячная заработная плата: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Times New Roman"/>
              </a:rPr>
              <a:t>51 176,0 руб.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Picture 2" descr="C:\Users\zavarina.irina\Desktop\Новая папка\YQR.jpeg"/>
          <p:cNvPicPr/>
          <p:nvPr/>
        </p:nvPicPr>
        <p:blipFill>
          <a:blip r:embed="rId2"/>
          <a:stretch/>
        </p:blipFill>
        <p:spPr>
          <a:xfrm>
            <a:off x="9207720" y="4640400"/>
            <a:ext cx="1796040" cy="1796040"/>
          </a:xfrm>
          <a:prstGeom prst="rect">
            <a:avLst/>
          </a:prstGeom>
          <a:ln w="0">
            <a:noFill/>
          </a:ln>
        </p:spPr>
      </p:pic>
      <p:pic>
        <p:nvPicPr>
          <p:cNvPr id="559" name="Picture 4" descr="C:\Users\zavarina.irina\Desktop\проект\translucent-image (3).png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560" name="Прямоугольник 1"/>
          <p:cNvSpPr/>
          <p:nvPr/>
        </p:nvSpPr>
        <p:spPr>
          <a:xfrm>
            <a:off x="325440" y="142560"/>
            <a:ext cx="11225880" cy="9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ru-RU" sz="2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800" b="1" u="none" strike="noStrike">
                <a:solidFill>
                  <a:schemeClr val="lt1"/>
                </a:solidFill>
                <a:uFillTx/>
                <a:latin typeface="Calibri"/>
              </a:rPr>
              <a:t> </a:t>
            </a:r>
            <a:endParaRPr lang="ru-RU" sz="2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1" name="Прямоугольник 8"/>
          <p:cNvSpPr/>
          <p:nvPr/>
        </p:nvSpPr>
        <p:spPr>
          <a:xfrm>
            <a:off x="8623440" y="6315120"/>
            <a:ext cx="2832120" cy="33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600" b="0" u="none" strike="noStrike">
                <a:solidFill>
                  <a:schemeClr val="dk1"/>
                </a:solidFill>
                <a:uFillTx/>
                <a:latin typeface="Calibri"/>
              </a:rPr>
              <a:t>https://aleksin-r71.gosuslugi.ru/</a:t>
            </a:r>
            <a:endParaRPr lang="ru-RU" sz="1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2" name="TextBox 5"/>
          <p:cNvSpPr/>
          <p:nvPr/>
        </p:nvSpPr>
        <p:spPr>
          <a:xfrm>
            <a:off x="5896440" y="3000240"/>
            <a:ext cx="5888880" cy="155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Инвестиционный уполномоченный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ФИО </a:t>
            </a: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  <a:ea typeface="PT Serif"/>
              </a:rPr>
              <a:t>Федоров Александр Алексеевич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Тел.:</a:t>
            </a: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  <a:ea typeface="PT Serif"/>
              </a:rPr>
              <a:t>+7(48753) 4-77-03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en-US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Email</a:t>
            </a:r>
            <a:r>
              <a:rPr lang="ru-RU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:</a:t>
            </a: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  <a:ea typeface="PT Serif"/>
              </a:rPr>
              <a:t>Aleksandr.Fedorov@tularegion.ru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3" name="TextBox 4"/>
          <p:cNvSpPr/>
          <p:nvPr/>
        </p:nvSpPr>
        <p:spPr>
          <a:xfrm>
            <a:off x="835560" y="3012840"/>
            <a:ext cx="4917240" cy="155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Глава администрации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ФИО </a:t>
            </a: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  <a:ea typeface="PT Serif"/>
              </a:rPr>
              <a:t>Федоров Павел Евгеньевич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Тел.:</a:t>
            </a:r>
            <a:r>
              <a:rPr lang="ru-RU" sz="2400" b="0" u="none" strike="noStrike">
                <a:solidFill>
                  <a:schemeClr val="dk1"/>
                </a:solidFill>
                <a:uFillTx/>
                <a:latin typeface="Calibri"/>
                <a:ea typeface="PT Serif"/>
              </a:rPr>
              <a:t> +7 (48753) 4-03-78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en-US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E-mail</a:t>
            </a:r>
            <a:r>
              <a:rPr lang="ru-RU" sz="24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:</a:t>
            </a:r>
            <a:r>
              <a:rPr lang="en-US" sz="2400" b="0" u="none" strike="noStrike">
                <a:solidFill>
                  <a:schemeClr val="dk1"/>
                </a:solidFill>
                <a:uFillTx/>
                <a:latin typeface="Calibri"/>
                <a:ea typeface="PT Serif"/>
              </a:rPr>
              <a:t> adm.aleksin@tularegion.ru</a:t>
            </a: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Picture 4" descr="C:\Users\zavarina.irina\Desktop\translucent-image (1).png"/>
          <p:cNvPicPr/>
          <p:nvPr/>
        </p:nvPicPr>
        <p:blipFill>
          <a:blip r:embed="rId2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33" name="PlaceHolder 1"/>
          <p:cNvSpPr>
            <a:spLocks noGrp="1"/>
          </p:cNvSpPr>
          <p:nvPr>
            <p:ph type="title"/>
          </p:nvPr>
        </p:nvSpPr>
        <p:spPr>
          <a:xfrm>
            <a:off x="2121480" y="138960"/>
            <a:ext cx="10070280" cy="895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ЭКОНОМИКА</a:t>
            </a:r>
            <a:endParaRPr lang="ru-RU" sz="3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34" name="Text Box 12"/>
          <p:cNvSpPr/>
          <p:nvPr/>
        </p:nvSpPr>
        <p:spPr>
          <a:xfrm>
            <a:off x="4626720" y="1836360"/>
            <a:ext cx="7130880" cy="155268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 Black"/>
              </a:rPr>
              <a:t>ТЕМП РОСТА ОБЪЕМА ОТГРУЖЕННОЙ ПРОДУКЦИИ ПРОМЫШЛЕННОГО СЕКТОРА ЭКОНОМИКИ МУНИЦИПАЛЬНОГО ОБРАЗОВАНИЯ ГОРОД АЛЕКСИН В 2023 ГОДУ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5" name="Прямоугольник 22"/>
          <p:cNvSpPr/>
          <p:nvPr/>
        </p:nvSpPr>
        <p:spPr>
          <a:xfrm>
            <a:off x="5214240" y="3942720"/>
            <a:ext cx="609552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 Black"/>
              </a:rPr>
              <a:t>ТЕМП РОСТА ОБЪЕМА ПРОИЗВОДСТВА ПРОДУКЦИИ СЕЛЬСКОГО ХОЗЯЙСТВА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6" name="Прямоугольник 23"/>
          <p:cNvSpPr/>
          <p:nvPr/>
        </p:nvSpPr>
        <p:spPr>
          <a:xfrm>
            <a:off x="636480" y="1670400"/>
            <a:ext cx="3948480" cy="143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8800" b="1" u="none" strike="noStrike" spc="51">
                <a:solidFill>
                  <a:schemeClr val="accent6">
                    <a:tint val="1000"/>
                  </a:schemeClr>
                </a:solidFill>
                <a:uFillTx/>
                <a:latin typeface="Calibri"/>
              </a:rPr>
              <a:t>113,6%</a:t>
            </a:r>
            <a:endParaRPr lang="ru-RU" sz="8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37" name="Прямоугольник 24"/>
          <p:cNvSpPr/>
          <p:nvPr/>
        </p:nvSpPr>
        <p:spPr>
          <a:xfrm>
            <a:off x="843480" y="3597120"/>
            <a:ext cx="3948480" cy="143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8800" b="1" u="none" strike="noStrike" spc="51">
                <a:solidFill>
                  <a:schemeClr val="accent6">
                    <a:tint val="1000"/>
                  </a:schemeClr>
                </a:solidFill>
                <a:uFillTx/>
                <a:latin typeface="Calibri"/>
              </a:rPr>
              <a:t>109,3%</a:t>
            </a:r>
            <a:endParaRPr lang="ru-RU" sz="8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Picture 2" descr="C:\Users\zavarina.irina\Desktop\проект\Безымянный.jpg"/>
          <p:cNvPicPr/>
          <p:nvPr/>
        </p:nvPicPr>
        <p:blipFill>
          <a:blip r:embed="rId2">
            <a:lum contrast="25000"/>
          </a:blip>
          <a:stretch/>
        </p:blipFill>
        <p:spPr>
          <a:xfrm>
            <a:off x="9676440" y="4701240"/>
            <a:ext cx="520560" cy="1965600"/>
          </a:xfrm>
          <a:prstGeom prst="rect">
            <a:avLst/>
          </a:prstGeom>
          <a:ln w="0">
            <a:noFill/>
          </a:ln>
        </p:spPr>
      </p:pic>
      <p:pic>
        <p:nvPicPr>
          <p:cNvPr id="339" name="Picture 8"/>
          <p:cNvPicPr/>
          <p:nvPr/>
        </p:nvPicPr>
        <p:blipFill>
          <a:blip r:embed="rId3">
            <a:lum contrast="21000"/>
          </a:blip>
          <a:stretch/>
        </p:blipFill>
        <p:spPr>
          <a:xfrm>
            <a:off x="6278040" y="4217040"/>
            <a:ext cx="4544280" cy="1996560"/>
          </a:xfrm>
          <a:prstGeom prst="rect">
            <a:avLst/>
          </a:prstGeom>
          <a:ln w="9525">
            <a:noFill/>
          </a:ln>
        </p:spPr>
      </p:pic>
      <p:pic>
        <p:nvPicPr>
          <p:cNvPr id="340" name="Picture 1" descr="C:\Users\zavarina.irina\Desktop\проект\1659529201_67-kartinkin-net-p-kaluzhsko-aleksinskii-kanon-priroda-krasiv-67.jpg"/>
          <p:cNvPicPr/>
          <p:nvPr/>
        </p:nvPicPr>
        <p:blipFill>
          <a:blip r:embed="rId4">
            <a:lum contrast="8000"/>
          </a:blip>
          <a:stretch/>
        </p:blipFill>
        <p:spPr>
          <a:xfrm>
            <a:off x="6168960" y="1719720"/>
            <a:ext cx="4721760" cy="1940760"/>
          </a:xfrm>
          <a:prstGeom prst="rect">
            <a:avLst/>
          </a:prstGeom>
          <a:ln w="0">
            <a:noFill/>
          </a:ln>
        </p:spPr>
      </p:pic>
      <p:pic>
        <p:nvPicPr>
          <p:cNvPr id="341" name="Picture 12"/>
          <p:cNvPicPr/>
          <p:nvPr/>
        </p:nvPicPr>
        <p:blipFill>
          <a:blip r:embed="rId5"/>
          <a:stretch/>
        </p:blipFill>
        <p:spPr>
          <a:xfrm>
            <a:off x="882360" y="5908680"/>
            <a:ext cx="2045880" cy="948960"/>
          </a:xfrm>
          <a:prstGeom prst="rect">
            <a:avLst/>
          </a:prstGeom>
          <a:ln w="9525">
            <a:noFill/>
          </a:ln>
        </p:spPr>
      </p:pic>
      <p:pic>
        <p:nvPicPr>
          <p:cNvPr id="342" name="Picture 11"/>
          <p:cNvPicPr/>
          <p:nvPr/>
        </p:nvPicPr>
        <p:blipFill>
          <a:blip r:embed="rId5"/>
          <a:stretch/>
        </p:blipFill>
        <p:spPr>
          <a:xfrm>
            <a:off x="568440" y="3555000"/>
            <a:ext cx="2045880" cy="948960"/>
          </a:xfrm>
          <a:prstGeom prst="rect">
            <a:avLst/>
          </a:prstGeom>
          <a:ln w="9525">
            <a:noFill/>
          </a:ln>
        </p:spPr>
      </p:pic>
      <p:pic>
        <p:nvPicPr>
          <p:cNvPr id="343" name="Picture 10"/>
          <p:cNvPicPr/>
          <p:nvPr/>
        </p:nvPicPr>
        <p:blipFill>
          <a:blip r:embed="rId6">
            <a:lum bright="6000"/>
          </a:blip>
          <a:stretch/>
        </p:blipFill>
        <p:spPr>
          <a:xfrm>
            <a:off x="641520" y="4048200"/>
            <a:ext cx="4435200" cy="2147400"/>
          </a:xfrm>
          <a:prstGeom prst="rect">
            <a:avLst/>
          </a:prstGeom>
          <a:ln w="9525">
            <a:noFill/>
          </a:ln>
        </p:spPr>
      </p:pic>
      <p:pic>
        <p:nvPicPr>
          <p:cNvPr id="344" name="Picture 9"/>
          <p:cNvPicPr/>
          <p:nvPr/>
        </p:nvPicPr>
        <p:blipFill>
          <a:blip r:embed="rId7">
            <a:lum contrast="27000"/>
          </a:blip>
          <a:stretch/>
        </p:blipFill>
        <p:spPr>
          <a:xfrm>
            <a:off x="741960" y="1787760"/>
            <a:ext cx="4266720" cy="2072520"/>
          </a:xfrm>
          <a:prstGeom prst="rect">
            <a:avLst/>
          </a:prstGeom>
          <a:ln w="9525">
            <a:noFill/>
          </a:ln>
        </p:spPr>
      </p:pic>
      <p:sp>
        <p:nvSpPr>
          <p:cNvPr id="345" name="PlaceHolder 1"/>
          <p:cNvSpPr>
            <a:spLocks noGrp="1"/>
          </p:cNvSpPr>
          <p:nvPr>
            <p:ph type="title"/>
          </p:nvPr>
        </p:nvSpPr>
        <p:spPr>
          <a:xfrm>
            <a:off x="1199520" y="0"/>
            <a:ext cx="7053480" cy="107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fontScale="90000"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 Light"/>
              </a:rPr>
              <a:t>  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"/>
              </a:rPr>
              <a:t>ПРИОРИТЕТНЫЕ</a:t>
            </a:r>
            <a:r>
              <a:rPr sz="4000"/>
              <a:t/>
            </a:r>
            <a:br>
              <a:rPr sz="4000"/>
            </a:br>
            <a:r>
              <a:rPr lang="ru-RU" sz="4000" b="1" u="none" strike="noStrike">
                <a:solidFill>
                  <a:schemeClr val="lt1"/>
                </a:solidFill>
                <a:uFillTx/>
                <a:latin typeface="Calibri Light"/>
              </a:rPr>
              <a:t> 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"/>
              </a:rPr>
              <a:t>НАПРАВЛЕНИЯ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 Light"/>
              </a:rPr>
              <a:t> 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"/>
              </a:rPr>
              <a:t>ДЕЯТЕЛЬНОСТИ</a:t>
            </a:r>
            <a:endParaRPr lang="ru-RU" sz="4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46" name="Прямоугольник 51"/>
          <p:cNvSpPr/>
          <p:nvPr/>
        </p:nvSpPr>
        <p:spPr>
          <a:xfrm>
            <a:off x="404640" y="1897200"/>
            <a:ext cx="1505520" cy="18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500" b="1" u="none" strike="noStrike">
                <a:solidFill>
                  <a:schemeClr val="accent6">
                    <a:tint val="15000"/>
                  </a:schemeClr>
                </a:solidFill>
                <a:uFillTx/>
                <a:latin typeface="Calibri"/>
              </a:rPr>
              <a:t>1</a:t>
            </a:r>
            <a:endParaRPr lang="ru-RU" sz="115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7" name="Прямоугольник 48"/>
          <p:cNvSpPr/>
          <p:nvPr/>
        </p:nvSpPr>
        <p:spPr>
          <a:xfrm>
            <a:off x="1473840" y="2296440"/>
            <a:ext cx="3438720" cy="1004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u="none" strike="noStrike">
                <a:solidFill>
                  <a:srgbClr val="000000"/>
                </a:solidFill>
                <a:uFillTx/>
                <a:latin typeface="Calibri"/>
              </a:rPr>
              <a:t>Улучшение инвестиционного климата  и поддержка малого и среднего бизнеса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8" name="Прямоугольник 53"/>
          <p:cNvSpPr/>
          <p:nvPr/>
        </p:nvSpPr>
        <p:spPr>
          <a:xfrm>
            <a:off x="502560" y="4328640"/>
            <a:ext cx="1505520" cy="18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500" b="1" u="none" strike="noStrike">
                <a:solidFill>
                  <a:schemeClr val="accent6">
                    <a:tint val="15000"/>
                  </a:schemeClr>
                </a:solidFill>
                <a:uFillTx/>
                <a:latin typeface="Calibri"/>
              </a:rPr>
              <a:t>2</a:t>
            </a:r>
            <a:endParaRPr lang="ru-RU" sz="115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49" name="Прямоугольник 54"/>
          <p:cNvSpPr/>
          <p:nvPr/>
        </p:nvSpPr>
        <p:spPr>
          <a:xfrm>
            <a:off x="1460160" y="5012640"/>
            <a:ext cx="350712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u="none" strike="noStrike">
                <a:solidFill>
                  <a:srgbClr val="000000"/>
                </a:solidFill>
                <a:uFillTx/>
                <a:latin typeface="Calibri"/>
              </a:rPr>
              <a:t>Развитие базовых отраслей экономики 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0" name="Прямоугольник 55"/>
          <p:cNvSpPr/>
          <p:nvPr/>
        </p:nvSpPr>
        <p:spPr>
          <a:xfrm>
            <a:off x="5963760" y="1778760"/>
            <a:ext cx="1505520" cy="18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500" b="1" u="none" strike="noStrike">
                <a:solidFill>
                  <a:schemeClr val="accent6">
                    <a:tint val="15000"/>
                  </a:schemeClr>
                </a:solidFill>
                <a:uFillTx/>
                <a:latin typeface="Calibri"/>
              </a:rPr>
              <a:t>3</a:t>
            </a:r>
            <a:endParaRPr lang="ru-RU" sz="115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1" name="Прямоугольник 56"/>
          <p:cNvSpPr/>
          <p:nvPr/>
        </p:nvSpPr>
        <p:spPr>
          <a:xfrm>
            <a:off x="6764760" y="2503440"/>
            <a:ext cx="392112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u="none" strike="noStrike">
                <a:solidFill>
                  <a:srgbClr val="000000"/>
                </a:solidFill>
                <a:uFillTx/>
                <a:latin typeface="Calibri"/>
              </a:rPr>
              <a:t>Развитие туризма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2" name="Прямоугольник 74"/>
          <p:cNvSpPr/>
          <p:nvPr/>
        </p:nvSpPr>
        <p:spPr>
          <a:xfrm>
            <a:off x="6020640" y="4251240"/>
            <a:ext cx="1505520" cy="18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1500" b="1" u="none" strike="noStrike">
                <a:solidFill>
                  <a:schemeClr val="accent6">
                    <a:tint val="15000"/>
                  </a:schemeClr>
                </a:solidFill>
                <a:uFillTx/>
                <a:latin typeface="Calibri"/>
              </a:rPr>
              <a:t>4</a:t>
            </a:r>
            <a:endParaRPr lang="ru-RU" sz="115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3" name="Прямоугольник 75"/>
          <p:cNvSpPr/>
          <p:nvPr/>
        </p:nvSpPr>
        <p:spPr>
          <a:xfrm>
            <a:off x="6964920" y="4932720"/>
            <a:ext cx="414396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u="none" strike="noStrike">
                <a:solidFill>
                  <a:srgbClr val="000000"/>
                </a:solidFill>
                <a:uFillTx/>
                <a:latin typeface="Calibri"/>
              </a:rPr>
              <a:t>Повышение качества и уровня жизни населения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AC2F5"/>
            </a:gs>
            <a:gs pos="50000">
              <a:srgbClr val="C1D7F7"/>
            </a:gs>
            <a:gs pos="100000">
              <a:srgbClr val="E0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laceHolder 1"/>
          <p:cNvSpPr>
            <a:spLocks noGrp="1"/>
          </p:cNvSpPr>
          <p:nvPr>
            <p:ph type="title"/>
          </p:nvPr>
        </p:nvSpPr>
        <p:spPr>
          <a:xfrm>
            <a:off x="1853640" y="203040"/>
            <a:ext cx="9184680" cy="895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fontScale="90000"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 Light"/>
              </a:rPr>
              <a:t>  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"/>
              </a:rPr>
              <a:t>КОНКУРЕТНЫЕ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 Light"/>
              </a:rPr>
              <a:t> 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"/>
              </a:rPr>
              <a:t>ПРЕИМУЩЕСТВА</a:t>
            </a:r>
            <a:r>
              <a:rPr sz="3600"/>
              <a:t/>
            </a:r>
            <a:br>
              <a:rPr sz="3600"/>
            </a:br>
            <a:endParaRPr lang="ru-RU" sz="4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55" name="Text Box 13"/>
          <p:cNvSpPr/>
          <p:nvPr/>
        </p:nvSpPr>
        <p:spPr>
          <a:xfrm>
            <a:off x="1357200" y="1928160"/>
            <a:ext cx="2285640" cy="10040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113,6 %</a:t>
            </a:r>
            <a:endParaRPr lang="ru-RU" sz="3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6" name="Прямоугольник 20"/>
          <p:cNvSpPr/>
          <p:nvPr/>
        </p:nvSpPr>
        <p:spPr>
          <a:xfrm>
            <a:off x="1721160" y="4295160"/>
            <a:ext cx="16624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109,3 %</a:t>
            </a:r>
            <a:endParaRPr lang="ru-RU" sz="3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7" name="Прямоугольник 32"/>
          <p:cNvSpPr/>
          <p:nvPr/>
        </p:nvSpPr>
        <p:spPr>
          <a:xfrm>
            <a:off x="5281560" y="2185920"/>
            <a:ext cx="570456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20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 Black"/>
              </a:rPr>
              <a:t>Уникальный природно-ресурсный потенциал  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8" name="Прямоугольник 33"/>
          <p:cNvSpPr/>
          <p:nvPr/>
        </p:nvSpPr>
        <p:spPr>
          <a:xfrm>
            <a:off x="5172480" y="3715200"/>
            <a:ext cx="668700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</a:pPr>
            <a:r>
              <a:rPr lang="ru-RU" sz="20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 Black"/>
              </a:rPr>
              <a:t>Развитая социальная и туристическая инфраструктура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59" name="Прямоугольник 34"/>
          <p:cNvSpPr/>
          <p:nvPr/>
        </p:nvSpPr>
        <p:spPr>
          <a:xfrm>
            <a:off x="5213520" y="5259600"/>
            <a:ext cx="6978240" cy="39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</a:pPr>
            <a:r>
              <a:rPr lang="ru-RU" sz="20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 Black"/>
              </a:rPr>
              <a:t>ТОР «Алексин» и налоговые преференции</a:t>
            </a:r>
            <a:endParaRPr lang="ru-RU" sz="20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60" name="Picture 8" descr="C:\Users\zavarina.irina\Desktop\проект\1659529201_67-kartinkin-net-p-kaluzhsko-aleksinskii-kanon-priroda-krasiv-67.jpg"/>
          <p:cNvPicPr/>
          <p:nvPr/>
        </p:nvPicPr>
        <p:blipFill>
          <a:blip r:embed="rId2"/>
          <a:stretch/>
        </p:blipFill>
        <p:spPr>
          <a:xfrm>
            <a:off x="931680" y="1747080"/>
            <a:ext cx="3653640" cy="1513080"/>
          </a:xfrm>
          <a:prstGeom prst="rect">
            <a:avLst/>
          </a:prstGeom>
          <a:ln w="0">
            <a:noFill/>
          </a:ln>
        </p:spPr>
      </p:pic>
      <p:pic>
        <p:nvPicPr>
          <p:cNvPr id="361" name="Picture 4" descr="C:\Users\user\Documents\Администрация МО г. Алексин\14.12.22 Нацпроекты!!!\Презентация\дет сад\Дет сад2.jpg"/>
          <p:cNvPicPr/>
          <p:nvPr/>
        </p:nvPicPr>
        <p:blipFill>
          <a:blip r:embed="rId3"/>
          <a:stretch/>
        </p:blipFill>
        <p:spPr>
          <a:xfrm>
            <a:off x="966600" y="3383640"/>
            <a:ext cx="3659400" cy="1483920"/>
          </a:xfrm>
          <a:prstGeom prst="rect">
            <a:avLst/>
          </a:prstGeom>
          <a:ln w="0">
            <a:noFill/>
          </a:ln>
        </p:spPr>
      </p:pic>
      <p:pic>
        <p:nvPicPr>
          <p:cNvPr id="362" name="Picture 9" descr="C:\Users\zavarina.irina\Desktop\проект\wildberries_1.jpg"/>
          <p:cNvPicPr/>
          <p:nvPr/>
        </p:nvPicPr>
        <p:blipFill>
          <a:blip r:embed="rId4"/>
          <a:stretch/>
        </p:blipFill>
        <p:spPr>
          <a:xfrm>
            <a:off x="831960" y="5050440"/>
            <a:ext cx="3807720" cy="1495800"/>
          </a:xfrm>
          <a:prstGeom prst="rect">
            <a:avLst/>
          </a:prstGeom>
          <a:ln w="0">
            <a:noFill/>
          </a:ln>
        </p:spPr>
      </p:pic>
      <p:cxnSp>
        <p:nvCxnSpPr>
          <p:cNvPr id="363" name="Прямая соединительная линия 74"/>
          <p:cNvCxnSpPr/>
          <p:nvPr/>
        </p:nvCxnSpPr>
        <p:spPr>
          <a:xfrm flipV="1">
            <a:off x="5022360" y="3220560"/>
            <a:ext cx="6742080" cy="6876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cxnSp>
        <p:nvCxnSpPr>
          <p:cNvPr id="364" name="Прямая соединительная линия 76"/>
          <p:cNvCxnSpPr/>
          <p:nvPr/>
        </p:nvCxnSpPr>
        <p:spPr>
          <a:xfrm flipV="1">
            <a:off x="4981320" y="5008680"/>
            <a:ext cx="6878880" cy="1404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cxnSp>
        <p:nvCxnSpPr>
          <p:cNvPr id="365" name="Прямая соединительная линия 77"/>
          <p:cNvCxnSpPr/>
          <p:nvPr/>
        </p:nvCxnSpPr>
        <p:spPr>
          <a:xfrm flipV="1">
            <a:off x="4995000" y="6427800"/>
            <a:ext cx="6851520" cy="4140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pic>
        <p:nvPicPr>
          <p:cNvPr id="366" name="Picture 2" descr="D:\РАБОЧИЙ СТОЛ апрель 2024\проект\Новая папка (2)\translucent-image (12).png"/>
          <p:cNvPicPr/>
          <p:nvPr/>
        </p:nvPicPr>
        <p:blipFill>
          <a:blip r:embed="rId5">
            <a:grayscl/>
            <a:lum contrast="-57000"/>
          </a:blip>
          <a:stretch/>
        </p:blipFill>
        <p:spPr>
          <a:xfrm>
            <a:off x="0" y="0"/>
            <a:ext cx="1218996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Picture 5" descr="D:\РАБОЧИЙ СТОЛ апрель 2024\проект\Новая папка (2)\translucent-image (9).png"/>
          <p:cNvPicPr/>
          <p:nvPr/>
        </p:nvPicPr>
        <p:blipFill>
          <a:blip r:embed="rId2">
            <a:grayscl/>
            <a:lum contrast="-39000"/>
          </a:blip>
          <a:stretch/>
        </p:blipFill>
        <p:spPr>
          <a:xfrm>
            <a:off x="0" y="0"/>
            <a:ext cx="12189960" cy="6857640"/>
          </a:xfrm>
          <a:prstGeom prst="rect">
            <a:avLst/>
          </a:prstGeom>
          <a:ln w="0">
            <a:noFill/>
          </a:ln>
        </p:spPr>
      </p:pic>
      <p:sp>
        <p:nvSpPr>
          <p:cNvPr id="368" name="PlaceHolder 1"/>
          <p:cNvSpPr>
            <a:spLocks noGrp="1"/>
          </p:cNvSpPr>
          <p:nvPr>
            <p:ph type="title"/>
          </p:nvPr>
        </p:nvSpPr>
        <p:spPr>
          <a:xfrm>
            <a:off x="1889280" y="203040"/>
            <a:ext cx="9184680" cy="895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fontScale="90000"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 Light"/>
              </a:rPr>
              <a:t>  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"/>
              </a:rPr>
              <a:t>КОНКУРЕТНЫЕ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 Light"/>
              </a:rPr>
              <a:t> </a:t>
            </a:r>
            <a:r>
              <a:rPr lang="ru-RU" sz="4000" b="1" u="none" strike="noStrike">
                <a:solidFill>
                  <a:schemeClr val="lt1"/>
                </a:solidFill>
                <a:uFillTx/>
                <a:latin typeface="Calibri"/>
              </a:rPr>
              <a:t>ПРЕИМУЩЕСТВА</a:t>
            </a:r>
            <a:r>
              <a:rPr sz="3600"/>
              <a:t/>
            </a:r>
            <a:br>
              <a:rPr sz="3600"/>
            </a:br>
            <a:endParaRPr lang="ru-RU" sz="40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69" name="Text Box 13"/>
          <p:cNvSpPr/>
          <p:nvPr/>
        </p:nvSpPr>
        <p:spPr>
          <a:xfrm>
            <a:off x="1357200" y="1928160"/>
            <a:ext cx="2285640" cy="1004040"/>
          </a:xfrm>
          <a:prstGeom prst="rect">
            <a:avLst/>
          </a:prstGeom>
          <a:noFill/>
          <a:ln w="9525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113,6 %</a:t>
            </a:r>
            <a:endParaRPr lang="ru-RU" sz="36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2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0" name="Прямоугольник 20"/>
          <p:cNvSpPr/>
          <p:nvPr/>
        </p:nvSpPr>
        <p:spPr>
          <a:xfrm>
            <a:off x="1721160" y="4295160"/>
            <a:ext cx="166248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109,3 %</a:t>
            </a:r>
            <a:endParaRPr lang="ru-RU" sz="3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cxnSp>
        <p:nvCxnSpPr>
          <p:cNvPr id="371" name="Прямая соединительная линия 74"/>
          <p:cNvCxnSpPr/>
          <p:nvPr/>
        </p:nvCxnSpPr>
        <p:spPr>
          <a:xfrm flipV="1">
            <a:off x="5499720" y="1446120"/>
            <a:ext cx="6692400" cy="1440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cxnSp>
        <p:nvCxnSpPr>
          <p:cNvPr id="372" name="Прямая соединительная линия 76"/>
          <p:cNvCxnSpPr/>
          <p:nvPr/>
        </p:nvCxnSpPr>
        <p:spPr>
          <a:xfrm flipV="1">
            <a:off x="5431680" y="3150720"/>
            <a:ext cx="6760440" cy="2952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cxnSp>
        <p:nvCxnSpPr>
          <p:cNvPr id="373" name="Прямая соединительная линия 78"/>
          <p:cNvCxnSpPr/>
          <p:nvPr/>
        </p:nvCxnSpPr>
        <p:spPr>
          <a:xfrm>
            <a:off x="5418000" y="6482520"/>
            <a:ext cx="6774120" cy="2520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pic>
        <p:nvPicPr>
          <p:cNvPr id="374" name="Picture 18" descr="C:\Users\zavarina.irina\Desktop\проект\ilia-garbuzov-gorod-aleksin-reka-sobor-most.jpg"/>
          <p:cNvPicPr/>
          <p:nvPr/>
        </p:nvPicPr>
        <p:blipFill>
          <a:blip r:embed="rId3"/>
          <a:stretch/>
        </p:blipFill>
        <p:spPr>
          <a:xfrm>
            <a:off x="524160" y="1378440"/>
            <a:ext cx="3747240" cy="1771920"/>
          </a:xfrm>
          <a:prstGeom prst="rect">
            <a:avLst/>
          </a:prstGeom>
          <a:ln w="0">
            <a:noFill/>
          </a:ln>
        </p:spPr>
      </p:pic>
      <p:sp>
        <p:nvSpPr>
          <p:cNvPr id="375" name="Прямоугольник 47"/>
          <p:cNvSpPr/>
          <p:nvPr/>
        </p:nvSpPr>
        <p:spPr>
          <a:xfrm>
            <a:off x="5650200" y="1803240"/>
            <a:ext cx="6541560" cy="9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601"/>
              </a:spcBef>
            </a:pP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</a:pPr>
            <a:r>
              <a:rPr lang="ru-RU" sz="17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 Black"/>
              </a:rPr>
              <a:t>Наличие памятников архитектуры и истории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spcBef>
                <a:spcPts val="601"/>
              </a:spcBef>
            </a:pP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6" name="Прямоугольник 49"/>
          <p:cNvSpPr/>
          <p:nvPr/>
        </p:nvSpPr>
        <p:spPr>
          <a:xfrm>
            <a:off x="5554800" y="3484440"/>
            <a:ext cx="6636960" cy="95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  <a:spcBef>
                <a:spcPts val="601"/>
              </a:spcBef>
            </a:pP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</a:pPr>
            <a:r>
              <a:rPr lang="ru-RU" sz="17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 Black"/>
              </a:rPr>
              <a:t>Благоустройство общественных пространств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cxnSp>
        <p:nvCxnSpPr>
          <p:cNvPr id="377" name="Прямая соединительная линия 50"/>
          <p:cNvCxnSpPr/>
          <p:nvPr/>
        </p:nvCxnSpPr>
        <p:spPr>
          <a:xfrm flipV="1">
            <a:off x="5335920" y="4876560"/>
            <a:ext cx="6856200" cy="936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pic>
        <p:nvPicPr>
          <p:cNvPr id="378" name="Picture 2" descr="C:\Users\zavarina.irina\Desktop\проект\scale_1200.jpg"/>
          <p:cNvPicPr/>
          <p:nvPr/>
        </p:nvPicPr>
        <p:blipFill>
          <a:blip r:embed="rId4"/>
          <a:stretch/>
        </p:blipFill>
        <p:spPr>
          <a:xfrm>
            <a:off x="491400" y="3249000"/>
            <a:ext cx="3793680" cy="1470960"/>
          </a:xfrm>
          <a:prstGeom prst="rect">
            <a:avLst/>
          </a:prstGeom>
          <a:ln w="0">
            <a:noFill/>
          </a:ln>
        </p:spPr>
      </p:pic>
      <p:pic>
        <p:nvPicPr>
          <p:cNvPr id="379" name="Picture 2" descr="C:\Users\karpova.yuliya\Desktop\Мои документы\2020 год\бренд-бук\1.jpg"/>
          <p:cNvPicPr/>
          <p:nvPr/>
        </p:nvPicPr>
        <p:blipFill>
          <a:blip r:embed="rId5"/>
          <a:stretch/>
        </p:blipFill>
        <p:spPr>
          <a:xfrm>
            <a:off x="477720" y="4846680"/>
            <a:ext cx="3780000" cy="1833840"/>
          </a:xfrm>
          <a:prstGeom prst="rect">
            <a:avLst/>
          </a:prstGeom>
          <a:ln w="0">
            <a:noFill/>
          </a:ln>
        </p:spPr>
      </p:pic>
      <p:sp>
        <p:nvSpPr>
          <p:cNvPr id="380" name="Прямоугольник 16"/>
          <p:cNvSpPr/>
          <p:nvPr/>
        </p:nvSpPr>
        <p:spPr>
          <a:xfrm>
            <a:off x="5595480" y="5453280"/>
            <a:ext cx="64141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</a:pPr>
            <a:r>
              <a:rPr lang="ru-RU" sz="1800" b="0" u="none" strike="noStrike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 Black"/>
              </a:rPr>
              <a:t>Развитое железнодорожное и автодорожное сообщение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Picture 2" descr="C:\Users\zavarina.irina\Downloads\translucent-image (1)1.png"/>
          <p:cNvPicPr/>
          <p:nvPr/>
        </p:nvPicPr>
        <p:blipFill>
          <a:blip r:embed="rId2"/>
          <a:stretch/>
        </p:blipFill>
        <p:spPr>
          <a:xfrm>
            <a:off x="505080" y="0"/>
            <a:ext cx="12160080" cy="6857640"/>
          </a:xfrm>
          <a:prstGeom prst="rect">
            <a:avLst/>
          </a:prstGeom>
          <a:ln w="0">
            <a:noFill/>
          </a:ln>
        </p:spPr>
      </p:pic>
      <p:sp>
        <p:nvSpPr>
          <p:cNvPr id="382" name="PlaceHolder 1"/>
          <p:cNvSpPr>
            <a:spLocks noGrp="1"/>
          </p:cNvSpPr>
          <p:nvPr>
            <p:ph type="title"/>
          </p:nvPr>
        </p:nvSpPr>
        <p:spPr>
          <a:xfrm>
            <a:off x="2121480" y="138960"/>
            <a:ext cx="10070280" cy="895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КАДРЫ</a:t>
            </a:r>
            <a:endParaRPr lang="ru-RU" sz="3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83" name="Прямоугольник 28"/>
          <p:cNvSpPr/>
          <p:nvPr/>
        </p:nvSpPr>
        <p:spPr>
          <a:xfrm>
            <a:off x="2615400" y="2757240"/>
            <a:ext cx="637812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200" b="1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/>
                <a:ea typeface="PT Serif"/>
              </a:rPr>
              <a:t>учреждений общего образования</a:t>
            </a: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4" name="Прямоугольник 29"/>
          <p:cNvSpPr/>
          <p:nvPr/>
        </p:nvSpPr>
        <p:spPr>
          <a:xfrm>
            <a:off x="2795760" y="1637280"/>
            <a:ext cx="468288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3200" b="1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/>
                <a:ea typeface="PT Serif"/>
              </a:rPr>
              <a:t>детских садов</a:t>
            </a: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85" name="TextBox 30"/>
          <p:cNvSpPr/>
          <p:nvPr/>
        </p:nvSpPr>
        <p:spPr>
          <a:xfrm>
            <a:off x="2797920" y="3994920"/>
            <a:ext cx="8488440" cy="106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3200" b="1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/>
                <a:ea typeface="PT Serif"/>
              </a:rPr>
              <a:t>учреждения среднего профессионального образования </a:t>
            </a: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cxnSp>
        <p:nvCxnSpPr>
          <p:cNvPr id="386" name="Прямая соединительная линия 55"/>
          <p:cNvCxnSpPr/>
          <p:nvPr/>
        </p:nvCxnSpPr>
        <p:spPr>
          <a:xfrm>
            <a:off x="3001680" y="2554920"/>
            <a:ext cx="6341760" cy="36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cxnSp>
        <p:nvCxnSpPr>
          <p:cNvPr id="387" name="Прямая соединительная линия 56"/>
          <p:cNvCxnSpPr/>
          <p:nvPr/>
        </p:nvCxnSpPr>
        <p:spPr>
          <a:xfrm>
            <a:off x="2984400" y="3884400"/>
            <a:ext cx="6341760" cy="36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cxnSp>
        <p:nvCxnSpPr>
          <p:cNvPr id="388" name="Прямая соединительная линия 57"/>
          <p:cNvCxnSpPr/>
          <p:nvPr/>
        </p:nvCxnSpPr>
        <p:spPr>
          <a:xfrm>
            <a:off x="3117240" y="5069880"/>
            <a:ext cx="6341760" cy="360"/>
          </a:xfrm>
          <a:prstGeom prst="straightConnector1">
            <a:avLst/>
          </a:prstGeom>
          <a:ln>
            <a:solidFill>
              <a:srgbClr val="70AD47"/>
            </a:solidFill>
          </a:ln>
        </p:spPr>
      </p:cxnSp>
      <p:sp>
        <p:nvSpPr>
          <p:cNvPr id="389" name="Прямоугольник 35"/>
          <p:cNvSpPr/>
          <p:nvPr/>
        </p:nvSpPr>
        <p:spPr>
          <a:xfrm>
            <a:off x="969120" y="1187280"/>
            <a:ext cx="2092680" cy="15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9600" b="1" u="none" strike="noStrike">
                <a:solidFill>
                  <a:schemeClr val="accent6">
                    <a:tint val="15000"/>
                  </a:schemeClr>
                </a:solidFill>
                <a:uFillTx/>
                <a:latin typeface="Calibri"/>
              </a:rPr>
              <a:t>19</a:t>
            </a:r>
            <a:endParaRPr lang="ru-RU" sz="9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0" name="Прямоугольник 47"/>
          <p:cNvSpPr/>
          <p:nvPr/>
        </p:nvSpPr>
        <p:spPr>
          <a:xfrm>
            <a:off x="941760" y="2445120"/>
            <a:ext cx="2092680" cy="15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9600" b="1" u="none" strike="noStrike">
                <a:solidFill>
                  <a:schemeClr val="accent6">
                    <a:tint val="15000"/>
                  </a:schemeClr>
                </a:solidFill>
                <a:uFillTx/>
                <a:latin typeface="Calibri"/>
              </a:rPr>
              <a:t>17</a:t>
            </a:r>
            <a:endParaRPr lang="ru-RU" sz="9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1" name="Прямоугольник 48"/>
          <p:cNvSpPr/>
          <p:nvPr/>
        </p:nvSpPr>
        <p:spPr>
          <a:xfrm>
            <a:off x="941760" y="3796200"/>
            <a:ext cx="2092680" cy="1554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9600" b="1" u="none" strike="noStrike">
                <a:solidFill>
                  <a:schemeClr val="accent6">
                    <a:tint val="15000"/>
                  </a:schemeClr>
                </a:solidFill>
                <a:uFillTx/>
                <a:latin typeface="Calibri"/>
              </a:rPr>
              <a:t>2</a:t>
            </a:r>
            <a:endParaRPr lang="ru-RU" sz="9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Picture 4" descr="C:\Users\zavarina.irina\Downloads\translucent-image (4).png"/>
          <p:cNvPicPr/>
          <p:nvPr/>
        </p:nvPicPr>
        <p:blipFill>
          <a:blip r:embed="rId2"/>
          <a:stretch/>
        </p:blipFill>
        <p:spPr>
          <a:xfrm>
            <a:off x="313920" y="19116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93" name="Прямоугольник 5"/>
          <p:cNvSpPr/>
          <p:nvPr/>
        </p:nvSpPr>
        <p:spPr>
          <a:xfrm>
            <a:off x="0" y="2251800"/>
            <a:ext cx="2092680" cy="143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8800" b="1" u="none" strike="noStrike" spc="51">
                <a:solidFill>
                  <a:schemeClr val="accent6">
                    <a:tint val="1000"/>
                  </a:schemeClr>
                </a:solidFill>
                <a:uFillTx/>
                <a:latin typeface="Calibri"/>
              </a:rPr>
              <a:t>24</a:t>
            </a:r>
            <a:endParaRPr lang="ru-RU" sz="8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4" name="Прямоугольник 6"/>
          <p:cNvSpPr/>
          <p:nvPr/>
        </p:nvSpPr>
        <p:spPr>
          <a:xfrm>
            <a:off x="736920" y="2091960"/>
            <a:ext cx="457164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1" u="none" strike="noStrike">
                <a:solidFill>
                  <a:schemeClr val="dk1"/>
                </a:solidFill>
                <a:uFillTx/>
                <a:latin typeface="Times New Roman"/>
              </a:rPr>
              <a:t>ЗДРАВО</a:t>
            </a:r>
            <a:r>
              <a:rPr lang="ru-RU" sz="2800" b="1" u="none" strike="noStrike">
                <a:solidFill>
                  <a:schemeClr val="lt2">
                    <a:lumMod val="25000"/>
                  </a:schemeClr>
                </a:solidFill>
                <a:uFillTx/>
                <a:latin typeface="Times New Roman"/>
                <a:ea typeface="PT Serif"/>
              </a:rPr>
              <a:t>Х</a:t>
            </a:r>
            <a:r>
              <a:rPr lang="ru-RU" sz="2800" b="1" u="none" strike="noStrike">
                <a:solidFill>
                  <a:schemeClr val="dk1"/>
                </a:solidFill>
                <a:uFillTx/>
                <a:latin typeface="Times New Roman"/>
                <a:ea typeface="PT Serif"/>
              </a:rPr>
              <a:t>РАНЕНИЕ</a:t>
            </a:r>
            <a:endParaRPr lang="ru-RU" sz="2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5" name="Прямоугольник 7"/>
          <p:cNvSpPr/>
          <p:nvPr/>
        </p:nvSpPr>
        <p:spPr>
          <a:xfrm>
            <a:off x="1954080" y="3039480"/>
            <a:ext cx="16232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Verdana"/>
                <a:ea typeface="Verdana"/>
              </a:rPr>
              <a:t>учреждения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1888200" y="0"/>
            <a:ext cx="7053480" cy="895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 Light"/>
              </a:rPr>
              <a:t>  </a:t>
            </a: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МУНИЦИПАЛИТЕТ</a:t>
            </a:r>
            <a:r>
              <a:rPr lang="ru-RU" sz="3600" b="1" u="none" strike="noStrike">
                <a:solidFill>
                  <a:schemeClr val="lt1"/>
                </a:solidFill>
                <a:uFillTx/>
                <a:latin typeface="Calibri Light"/>
              </a:rPr>
              <a:t> </a:t>
            </a: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ДЛЯ ЖИЗНИ</a:t>
            </a:r>
            <a:endParaRPr lang="ru-RU" sz="3600" b="0" u="none" strike="noStrik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97" name="Прямоугольник 11"/>
          <p:cNvSpPr/>
          <p:nvPr/>
        </p:nvSpPr>
        <p:spPr>
          <a:xfrm>
            <a:off x="0" y="4342320"/>
            <a:ext cx="2142360" cy="143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8800" b="1" u="none" strike="noStrike" spc="51">
                <a:solidFill>
                  <a:schemeClr val="accent6">
                    <a:tint val="1000"/>
                  </a:schemeClr>
                </a:solidFill>
                <a:uFillTx/>
                <a:latin typeface="Calibri"/>
              </a:rPr>
              <a:t>39</a:t>
            </a:r>
            <a:endParaRPr lang="ru-RU" sz="8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8" name="Прямоугольник 12"/>
          <p:cNvSpPr/>
          <p:nvPr/>
        </p:nvSpPr>
        <p:spPr>
          <a:xfrm>
            <a:off x="545760" y="4114080"/>
            <a:ext cx="456012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1" u="none" strike="noStrike">
                <a:solidFill>
                  <a:schemeClr val="dk1"/>
                </a:solidFill>
                <a:uFillTx/>
                <a:latin typeface="Times New Roman"/>
              </a:rPr>
              <a:t>КУЛЬТУРА</a:t>
            </a:r>
            <a:endParaRPr lang="ru-RU" sz="2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99" name="Прямоугольник 13"/>
          <p:cNvSpPr/>
          <p:nvPr/>
        </p:nvSpPr>
        <p:spPr>
          <a:xfrm>
            <a:off x="1710360" y="4948200"/>
            <a:ext cx="26017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Verdana"/>
                <a:ea typeface="Verdana"/>
              </a:rPr>
              <a:t>объектов культуры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0" name="Прямоугольник 14"/>
          <p:cNvSpPr/>
          <p:nvPr/>
        </p:nvSpPr>
        <p:spPr>
          <a:xfrm>
            <a:off x="6976440" y="3938760"/>
            <a:ext cx="456012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1" u="none" strike="noStrike">
                <a:solidFill>
                  <a:schemeClr val="dk1"/>
                </a:solidFill>
                <a:uFillTx/>
                <a:latin typeface="Times New Roman"/>
              </a:rPr>
              <a:t>ЖИЛЬЕ</a:t>
            </a:r>
            <a:endParaRPr lang="ru-RU" sz="2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1" name="Прямоугольник 15"/>
          <p:cNvSpPr/>
          <p:nvPr/>
        </p:nvSpPr>
        <p:spPr>
          <a:xfrm>
            <a:off x="5609160" y="4408200"/>
            <a:ext cx="3616200" cy="158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8000" b="1" u="none" strike="noStrike" spc="51">
                <a:solidFill>
                  <a:schemeClr val="accent6">
                    <a:tint val="1000"/>
                  </a:schemeClr>
                </a:solidFill>
                <a:uFillTx/>
                <a:latin typeface="Calibri"/>
              </a:rPr>
              <a:t>25,9 </a:t>
            </a: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Verdana"/>
                <a:ea typeface="Verdana"/>
              </a:rPr>
              <a:t> тыс. кв. м.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2" name="TextBox 19"/>
          <p:cNvSpPr/>
          <p:nvPr/>
        </p:nvSpPr>
        <p:spPr>
          <a:xfrm>
            <a:off x="5814000" y="2088000"/>
            <a:ext cx="1459800" cy="1430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8800" b="1" u="none" strike="noStrike" spc="51">
                <a:solidFill>
                  <a:schemeClr val="accent6">
                    <a:tint val="1000"/>
                  </a:schemeClr>
                </a:solidFill>
                <a:uFillTx/>
                <a:latin typeface="Calibri"/>
              </a:rPr>
              <a:t>46</a:t>
            </a:r>
            <a:endParaRPr lang="ru-RU" sz="8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3" name="Прямоугольник 20"/>
          <p:cNvSpPr/>
          <p:nvPr/>
        </p:nvSpPr>
        <p:spPr>
          <a:xfrm>
            <a:off x="7360560" y="2710080"/>
            <a:ext cx="32022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Verdana"/>
                <a:ea typeface="Verdana"/>
              </a:rPr>
              <a:t>туристических объектов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4" name="Прямоугольник 22"/>
          <p:cNvSpPr/>
          <p:nvPr/>
        </p:nvSpPr>
        <p:spPr>
          <a:xfrm>
            <a:off x="6607800" y="1959840"/>
            <a:ext cx="4560120" cy="51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1" u="none" strike="noStrike">
                <a:solidFill>
                  <a:schemeClr val="dk1"/>
                </a:solidFill>
                <a:uFillTx/>
                <a:latin typeface="Times New Roman"/>
              </a:rPr>
              <a:t>ТУРИЗМ</a:t>
            </a:r>
            <a:endParaRPr lang="ru-RU" sz="2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Picture 2" descr="D:\РАБОЧИЙ СТОЛ апрель 2024\проект\Новая папка (2)\translucent-image (9).png"/>
          <p:cNvPicPr/>
          <p:nvPr/>
        </p:nvPicPr>
        <p:blipFill>
          <a:blip r:embed="rId2">
            <a:grayscl/>
            <a:lum contrast="-59000"/>
          </a:blip>
          <a:stretch/>
        </p:blipFill>
        <p:spPr>
          <a:xfrm>
            <a:off x="0" y="0"/>
            <a:ext cx="12189960" cy="6857640"/>
          </a:xfrm>
          <a:prstGeom prst="rect">
            <a:avLst/>
          </a:prstGeom>
          <a:ln w="0">
            <a:noFill/>
          </a:ln>
        </p:spPr>
      </p:pic>
      <p:sp>
        <p:nvSpPr>
          <p:cNvPr id="406" name="Прямоугольник 1"/>
          <p:cNvSpPr/>
          <p:nvPr/>
        </p:nvSpPr>
        <p:spPr>
          <a:xfrm>
            <a:off x="2481120" y="168480"/>
            <a:ext cx="54738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3600" b="1" u="none" strike="noStrike">
                <a:solidFill>
                  <a:schemeClr val="lt1"/>
                </a:solidFill>
                <a:uFillTx/>
                <a:latin typeface="Calibri"/>
              </a:rPr>
              <a:t>ИНВЕСТИЦИОННЫЕ НИШИ</a:t>
            </a:r>
            <a:endParaRPr lang="ru-RU" sz="36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7" name="Прямоугольник 2"/>
          <p:cNvSpPr/>
          <p:nvPr/>
        </p:nvSpPr>
        <p:spPr>
          <a:xfrm>
            <a:off x="1555920" y="1551960"/>
            <a:ext cx="4014000" cy="60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ЖИЛИЩНОЕ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СТРОИТЕЛЬСТВО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8" name="Прямоугольник 3"/>
          <p:cNvSpPr/>
          <p:nvPr/>
        </p:nvSpPr>
        <p:spPr>
          <a:xfrm>
            <a:off x="1541160" y="2308320"/>
            <a:ext cx="3303360" cy="348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СЕЛЬСКОЕ ХОЗЯЙСТВО 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09" name="Прямоугольник 4"/>
          <p:cNvSpPr/>
          <p:nvPr/>
        </p:nvSpPr>
        <p:spPr>
          <a:xfrm>
            <a:off x="1573200" y="3450240"/>
            <a:ext cx="3762720" cy="608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ВЫСОКОТЕХНОЛОГИЧНОЕ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ПРОИЗВОДСТВО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0" name="Прямоугольник 5"/>
          <p:cNvSpPr/>
          <p:nvPr/>
        </p:nvSpPr>
        <p:spPr>
          <a:xfrm>
            <a:off x="1602000" y="2898360"/>
            <a:ext cx="31388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8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ТУРИЗМ</a:t>
            </a: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1" name="Прямоугольник 6"/>
          <p:cNvSpPr/>
          <p:nvPr/>
        </p:nvSpPr>
        <p:spPr>
          <a:xfrm>
            <a:off x="1603080" y="4243680"/>
            <a:ext cx="3138840" cy="86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ВОССТАНОВЛЕНИЕ ПАМЯТНИКОВ ИСТОРИИ И КУЛЬТУРЫ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2" name="Прямоугольник 7"/>
          <p:cNvSpPr/>
          <p:nvPr/>
        </p:nvSpPr>
        <p:spPr>
          <a:xfrm>
            <a:off x="1628640" y="5320800"/>
            <a:ext cx="3748320" cy="112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1700" b="0" u="none" strike="noStrike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 Black"/>
              </a:rPr>
              <a:t>РАЗВИТИЕ ИНФРАСТРУКТУРЫ ДЕТСКОГО ОЗДОРОВЛЕНИЯ И ОТДЫХА</a:t>
            </a:r>
            <a:endParaRPr lang="ru-RU" sz="17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13" name="Овал 8"/>
          <p:cNvSpPr/>
          <p:nvPr/>
        </p:nvSpPr>
        <p:spPr>
          <a:xfrm>
            <a:off x="1334880" y="1708920"/>
            <a:ext cx="189720" cy="177840"/>
          </a:xfrm>
          <a:prstGeom prst="ellipse">
            <a:avLst/>
          </a:prstGeom>
          <a:solidFill>
            <a:srgbClr val="A1CC34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14" name="Овал 14"/>
          <p:cNvSpPr/>
          <p:nvPr/>
        </p:nvSpPr>
        <p:spPr>
          <a:xfrm>
            <a:off x="1351800" y="2396880"/>
            <a:ext cx="189720" cy="177840"/>
          </a:xfrm>
          <a:prstGeom prst="ellipse">
            <a:avLst/>
          </a:prstGeom>
          <a:solidFill>
            <a:srgbClr val="A1CC34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15" name="Овал 15"/>
          <p:cNvSpPr/>
          <p:nvPr/>
        </p:nvSpPr>
        <p:spPr>
          <a:xfrm>
            <a:off x="1363680" y="3002400"/>
            <a:ext cx="189720" cy="177840"/>
          </a:xfrm>
          <a:prstGeom prst="ellipse">
            <a:avLst/>
          </a:prstGeom>
          <a:solidFill>
            <a:srgbClr val="A1CC34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16" name="Овал 16"/>
          <p:cNvSpPr/>
          <p:nvPr/>
        </p:nvSpPr>
        <p:spPr>
          <a:xfrm>
            <a:off x="1346400" y="3620160"/>
            <a:ext cx="189720" cy="177840"/>
          </a:xfrm>
          <a:prstGeom prst="ellipse">
            <a:avLst/>
          </a:prstGeom>
          <a:solidFill>
            <a:srgbClr val="A1CC34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17" name="Овал 17"/>
          <p:cNvSpPr/>
          <p:nvPr/>
        </p:nvSpPr>
        <p:spPr>
          <a:xfrm>
            <a:off x="1382040" y="4356360"/>
            <a:ext cx="189720" cy="177840"/>
          </a:xfrm>
          <a:prstGeom prst="ellipse">
            <a:avLst/>
          </a:prstGeom>
          <a:solidFill>
            <a:srgbClr val="A1CC34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18" name="Овал 18"/>
          <p:cNvSpPr/>
          <p:nvPr/>
        </p:nvSpPr>
        <p:spPr>
          <a:xfrm>
            <a:off x="1417680" y="5425200"/>
            <a:ext cx="189720" cy="177840"/>
          </a:xfrm>
          <a:prstGeom prst="ellipse">
            <a:avLst/>
          </a:prstGeom>
          <a:solidFill>
            <a:srgbClr val="A1CC34"/>
          </a:solidFill>
          <a:ln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ru-RU" sz="1800" b="0" u="none" strike="noStrike">
              <a:solidFill>
                <a:schemeClr val="lt1"/>
              </a:solidFill>
              <a:uFillTx/>
              <a:latin typeface="Calibri"/>
            </a:endParaRPr>
          </a:p>
        </p:txBody>
      </p:sp>
      <p:pic>
        <p:nvPicPr>
          <p:cNvPr id="419" name="Picture 3" descr="C:\Users\zavarina.irina\Downloads\8bab9010c8f56dff9af6ac304337cf17.jpg"/>
          <p:cNvPicPr/>
          <p:nvPr/>
        </p:nvPicPr>
        <p:blipFill>
          <a:blip r:embed="rId3"/>
          <a:stretch/>
        </p:blipFill>
        <p:spPr>
          <a:xfrm>
            <a:off x="5029920" y="1166760"/>
            <a:ext cx="3882960" cy="2589120"/>
          </a:xfrm>
          <a:prstGeom prst="rect">
            <a:avLst/>
          </a:prstGeom>
          <a:ln w="0">
            <a:noFill/>
          </a:ln>
        </p:spPr>
      </p:pic>
      <p:pic>
        <p:nvPicPr>
          <p:cNvPr id="420" name="Picture 2" descr="C:\Users\zavarina.irina\Downloads\W52kL3CAmBI.jpg"/>
          <p:cNvPicPr/>
          <p:nvPr/>
        </p:nvPicPr>
        <p:blipFill>
          <a:blip r:embed="rId4"/>
          <a:stretch/>
        </p:blipFill>
        <p:spPr>
          <a:xfrm>
            <a:off x="8657280" y="2327400"/>
            <a:ext cx="3324600" cy="2481480"/>
          </a:xfrm>
          <a:prstGeom prst="rect">
            <a:avLst/>
          </a:prstGeom>
          <a:ln w="0">
            <a:noFill/>
          </a:ln>
        </p:spPr>
      </p:pic>
      <p:pic>
        <p:nvPicPr>
          <p:cNvPr id="421" name="Picture 4" descr="C:\Users\zavarina.irina\Downloads\wqearol6qmvrg1nl6oxl8vh9ksvym9tf.jpg"/>
          <p:cNvPicPr/>
          <p:nvPr/>
        </p:nvPicPr>
        <p:blipFill>
          <a:blip r:embed="rId5"/>
          <a:stretch/>
        </p:blipFill>
        <p:spPr>
          <a:xfrm>
            <a:off x="5569560" y="4061520"/>
            <a:ext cx="3871440" cy="25902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Тема Office">
  <a:themeElements>
    <a:clrScheme name="Поток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7902</TotalTime>
  <Words>500</Words>
  <Application>Microsoft Office PowerPoint</Application>
  <PresentationFormat>Широкоэкранный</PresentationFormat>
  <Paragraphs>226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44</vt:i4>
      </vt:variant>
      <vt:variant>
        <vt:lpstr>Заголовки слайдов</vt:lpstr>
      </vt:variant>
      <vt:variant>
        <vt:i4>20</vt:i4>
      </vt:variant>
    </vt:vector>
  </HeadingPairs>
  <TitlesOfParts>
    <vt:vector size="76" baseType="lpstr">
      <vt:lpstr>微软雅黑</vt:lpstr>
      <vt:lpstr>Arial</vt:lpstr>
      <vt:lpstr>Arial Black</vt:lpstr>
      <vt:lpstr>Calibri</vt:lpstr>
      <vt:lpstr>Calibri Light</vt:lpstr>
      <vt:lpstr>Century Gothic</vt:lpstr>
      <vt:lpstr>PT Serif</vt:lpstr>
      <vt:lpstr>Symbol</vt:lpstr>
      <vt:lpstr>Times New Roman</vt:lpstr>
      <vt:lpstr>Verdana</vt:lpstr>
      <vt:lpstr>Wingdings</vt:lpstr>
      <vt:lpstr>等线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3_Office Theme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 МУНИЦИПАЛЬНОЕ ОБРАЗОВАНИЕ  ГОРОД АЛЕКСИН</vt:lpstr>
      <vt:lpstr>МО ГОРОД АЛЕКСИН</vt:lpstr>
      <vt:lpstr>ЭКОНОМИКА</vt:lpstr>
      <vt:lpstr>  ПРИОРИТЕТНЫЕ  НАПРАВЛЕНИЯ ДЕЯТЕЛЬНОСТИ</vt:lpstr>
      <vt:lpstr>  КОНКУРЕТНЫЕ ПРЕИМУЩЕСТВА </vt:lpstr>
      <vt:lpstr>  КОНКУРЕТНЫЕ ПРЕИМУЩЕСТВА </vt:lpstr>
      <vt:lpstr>КАДРЫ</vt:lpstr>
      <vt:lpstr>  МУНИЦИПАЛИТЕТ ДЛЯ ЖИЗНИ</vt:lpstr>
      <vt:lpstr>Презентация PowerPoint</vt:lpstr>
      <vt:lpstr>Презентация PowerPoint</vt:lpstr>
      <vt:lpstr>Жилищное строительство</vt:lpstr>
      <vt:lpstr>Промышленное строительство</vt:lpstr>
      <vt:lpstr>Туризм</vt:lpstr>
      <vt:lpstr>Отдых</vt:lpstr>
      <vt:lpstr>ПРОЕКТЫ ДЛЯ ИНВЕСТИРОВАНИЯ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Бурмистрова Валерия Сергеевна</dc:creator>
  <dc:description/>
  <cp:lastModifiedBy>Римма Николаевна Назарова</cp:lastModifiedBy>
  <cp:revision>680</cp:revision>
  <dcterms:created xsi:type="dcterms:W3CDTF">2023-12-04T15:05:21Z</dcterms:created>
  <dcterms:modified xsi:type="dcterms:W3CDTF">2025-01-16T08:17:45Z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11188540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S10.3.1</vt:lpwstr>
  </property>
  <property fmtid="{D5CDD505-2E9C-101B-9397-08002B2CF9AE}" name="PresentationFormat" pid="5">
    <vt:lpwstr>Широкоэкранный</vt:lpwstr>
  </property>
  <property fmtid="{D5CDD505-2E9C-101B-9397-08002B2CF9AE}" name="Slides" pid="6">
    <vt:i4>20</vt:i4>
  </property>
</Properties>
</file>