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-48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BC087-0333-4F12-9329-971C5E3E4CB6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6758-28A6-4234-B61B-9C71509EB5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3503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BC087-0333-4F12-9329-971C5E3E4CB6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6758-28A6-4234-B61B-9C71509EB5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7574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BC087-0333-4F12-9329-971C5E3E4CB6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6758-28A6-4234-B61B-9C71509EB5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3112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BC087-0333-4F12-9329-971C5E3E4CB6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6758-28A6-4234-B61B-9C71509EB5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8882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BC087-0333-4F12-9329-971C5E3E4CB6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6758-28A6-4234-B61B-9C71509EB5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1548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BC087-0333-4F12-9329-971C5E3E4CB6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6758-28A6-4234-B61B-9C71509EB5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2203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BC087-0333-4F12-9329-971C5E3E4CB6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6758-28A6-4234-B61B-9C71509EB5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8245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BC087-0333-4F12-9329-971C5E3E4CB6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6758-28A6-4234-B61B-9C71509EB5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0397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BC087-0333-4F12-9329-971C5E3E4CB6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6758-28A6-4234-B61B-9C71509EB5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3194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BC087-0333-4F12-9329-971C5E3E4CB6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6758-28A6-4234-B61B-9C71509EB5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9376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BC087-0333-4F12-9329-971C5E3E4CB6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46758-28A6-4234-B61B-9C71509EB5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8345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BC087-0333-4F12-9329-971C5E3E4CB6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46758-28A6-4234-B61B-9C71509EB5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8437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9240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127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58892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26081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2054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20429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4720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9516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3707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58190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40351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8146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95197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Произвольный</PresentationFormat>
  <Paragraphs>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Бурмистрова Валерия Сергеевна</dc:creator>
  <cp:lastModifiedBy>yakublevich.natalya</cp:lastModifiedBy>
  <cp:revision>4</cp:revision>
  <dcterms:created xsi:type="dcterms:W3CDTF">2023-02-02T14:14:34Z</dcterms:created>
  <dcterms:modified xsi:type="dcterms:W3CDTF">2023-03-02T07:12:26Z</dcterms:modified>
</cp:coreProperties>
</file>