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s/slide7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5ECF-2663-4AF5-A680-82A16619B71E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1D8E-D035-483A-9FA1-D916BB3C3E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073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B5ECF-2663-4AF5-A680-82A16619B71E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91D8E-D035-483A-9FA1-D916BB3C3E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130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382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22896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9031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04358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08343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88244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40577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8998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54145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7507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5112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78736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591199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01804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0680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563153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661930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229816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011534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444025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742142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1287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271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15983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74715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80880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368354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0497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65282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270035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80140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73165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23018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29128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21372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36615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14806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600343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83480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33196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92491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74199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271719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90508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85758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70144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392966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642646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574902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4075462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131142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574296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878134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24134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2465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7205767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8083198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140293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641355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686467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678260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455682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5753441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541387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776666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7066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843530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7553543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1354339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519987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1769885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2446746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78420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5687224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573087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810432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5691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428351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916426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4933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233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Произвольный</PresentationFormat>
  <Paragraphs>0</Paragraphs>
  <Slides>81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81</vt:i4>
      </vt:variant>
    </vt:vector>
  </HeadingPairs>
  <TitlesOfParts>
    <vt:vector size="8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Копцева Анастасия Викторовна</dc:creator>
  <cp:lastModifiedBy>yakublevich.natalya</cp:lastModifiedBy>
  <cp:revision>1</cp:revision>
  <dcterms:created xsi:type="dcterms:W3CDTF">2019-01-30T12:35:27Z</dcterms:created>
  <dcterms:modified xsi:type="dcterms:W3CDTF">2022-11-14T12:16:45Z</dcterms:modified>
</cp:coreProperties>
</file>