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slideMasters/_rels/slideMaster11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10.xml.rels" ContentType="application/vnd.openxmlformats-package.relationships+xml"/>
  <Override PartName="/ppt/slideMasters/_rels/slideMaster4.xml.rels" ContentType="application/vnd.openxmlformats-package.relationships+xml"/>
  <Override PartName="/ppt/slideMasters/_rels/slideMaster9.xml.rels" ContentType="application/vnd.openxmlformats-package.relationships+xml"/>
  <Override PartName="/ppt/slideMasters/_rels/slideMaster8.xml.rels" ContentType="application/vnd.openxmlformats-package.relationships+xml"/>
  <Override PartName="/ppt/slideMasters/_rels/slideMaster7.xml.rels" ContentType="application/vnd.openxmlformats-package.relationships+xml"/>
  <Override PartName="/ppt/slideMasters/_rels/slideMaster6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theme/theme10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_rels/slideLayout5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0.xml.rels" ContentType="application/vnd.openxmlformats-package.relationships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1.xml" ContentType="application/vnd.openxmlformats-officedocument.presentationml.slide+xml"/>
  <Override PartName="/ppt/slides/_rels/slide12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5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.xml.rels" ContentType="application/vnd.openxmlformats-package.relationships+xml"/>
  <Override PartName="/ppt/slides/_rels/slide1.xml.rels" ContentType="application/vnd.openxmlformats-package.relationships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8.xml" ContentType="application/vnd.openxmlformats-officedocument.presentationml.slide+xml"/>
  <Override PartName="/ppt/slides/slide11.xml" ContentType="application/vnd.openxmlformats-officedocument.presentationml.slide+xml"/>
  <Override PartName="/ppt/slides/slide9.xml" ContentType="application/vnd.openxmlformats-officedocument.presentationml.slide+xml"/>
  <Override PartName="/ppt/slides/slide12.xml" ContentType="application/vnd.openxmlformats-officedocument.presentationml.slide+xml"/>
  <Override PartName="/ppt/_rels/presentation.xml.rels" ContentType="application/vnd.openxmlformats-package.relationships+xml"/>
  <Override PartName="/ppt/media/image1.jpeg" ContentType="image/jpeg"/>
  <Override PartName="/ppt/media/image6.png" ContentType="image/png"/>
  <Override PartName="/ppt/media/image10.png" ContentType="image/png"/>
  <Override PartName="/ppt/media/image2.png" ContentType="image/png"/>
  <Override PartName="/ppt/media/image3.jpeg" ContentType="image/jpeg"/>
  <Override PartName="/ppt/media/image4.png" ContentType="image/png"/>
  <Override PartName="/ppt/media/image5.png" ContentType="image/png"/>
  <Override PartName="/ppt/media/image7.png" ContentType="image/png"/>
  <Override PartName="/ppt/media/image8.png" ContentType="image/png"/>
  <Override PartName="/ppt/media/image12.png" ContentType="image/png"/>
  <Override PartName="/ppt/media/image9.jpeg" ContentType="image/jpeg"/>
  <Override PartName="/ppt/media/image11.jpeg" ContentType="image/jpeg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50" r:id="rId3"/>
    <p:sldMasterId id="2147483652" r:id="rId4"/>
    <p:sldMasterId id="2147483654" r:id="rId5"/>
    <p:sldMasterId id="2147483656" r:id="rId6"/>
    <p:sldMasterId id="2147483658" r:id="rId7"/>
    <p:sldMasterId id="2147483660" r:id="rId8"/>
    <p:sldMasterId id="2147483662" r:id="rId9"/>
    <p:sldMasterId id="2147483664" r:id="rId10"/>
    <p:sldMasterId id="2147483672" r:id="rId11"/>
    <p:sldMasterId id="2147483674" r:id="rId12"/>
  </p:sld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</p:sldIdLst>
  <p:sldSz cx="12192000" cy="685800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Master" Target="slideMasters/slideMaster6.xml"/><Relationship Id="rId8" Type="http://schemas.openxmlformats.org/officeDocument/2006/relationships/slideMaster" Target="slideMasters/slideMaster7.xml"/><Relationship Id="rId9" Type="http://schemas.openxmlformats.org/officeDocument/2006/relationships/slideMaster" Target="slideMasters/slideMaster8.xml"/><Relationship Id="rId10" Type="http://schemas.openxmlformats.org/officeDocument/2006/relationships/slideMaster" Target="slideMasters/slideMaster9.xml"/><Relationship Id="rId11" Type="http://schemas.openxmlformats.org/officeDocument/2006/relationships/slideMaster" Target="slideMasters/slideMaster10.xml"/><Relationship Id="rId12" Type="http://schemas.openxmlformats.org/officeDocument/2006/relationships/slideMaster" Target="slideMasters/slideMaster11.xml"/><Relationship Id="rId13" Type="http://schemas.openxmlformats.org/officeDocument/2006/relationships/slide" Target="slides/slide1.xml"/><Relationship Id="rId14" Type="http://schemas.openxmlformats.org/officeDocument/2006/relationships/slide" Target="slides/slide2.xml"/><Relationship Id="rId15" Type="http://schemas.openxmlformats.org/officeDocument/2006/relationships/slide" Target="slides/slide3.xml"/><Relationship Id="rId16" Type="http://schemas.openxmlformats.org/officeDocument/2006/relationships/slide" Target="slides/slide4.xml"/><Relationship Id="rId17" Type="http://schemas.openxmlformats.org/officeDocument/2006/relationships/slide" Target="slides/slide5.xml"/><Relationship Id="rId18" Type="http://schemas.openxmlformats.org/officeDocument/2006/relationships/slide" Target="slides/slide6.xml"/><Relationship Id="rId19" Type="http://schemas.openxmlformats.org/officeDocument/2006/relationships/slide" Target="slides/slide7.xml"/><Relationship Id="rId20" Type="http://schemas.openxmlformats.org/officeDocument/2006/relationships/slide" Target="slides/slide8.xml"/><Relationship Id="rId21" Type="http://schemas.openxmlformats.org/officeDocument/2006/relationships/slide" Target="slides/slide9.xml"/><Relationship Id="rId22" Type="http://schemas.openxmlformats.org/officeDocument/2006/relationships/slide" Target="slides/slide10.xml"/><Relationship Id="rId23" Type="http://schemas.openxmlformats.org/officeDocument/2006/relationships/slide" Target="slides/slide11.xml"/><Relationship Id="rId24" Type="http://schemas.openxmlformats.org/officeDocument/2006/relationships/slide" Target="slides/slide12.xml"/><Relationship Id="rId25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0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6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7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8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9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F12B961F-9FFF-4CDF-ADDA-362D39D0942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AB88AC91-711B-4FF5-AF83-F6D4F98AE4E2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417DA9C8-9775-428E-BB2F-B5BE86B97F54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A87CF9D7-57FF-4DD3-BB5B-0E15888674E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F0FD37BF-B66F-4957-9394-B7366DCF1B7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CE03BDA4-66FD-4D91-9BDB-F5708639BD42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F73B0DE7-BF01-4FF9-8797-B6886310D399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9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0"/>
          </p:nvPr>
        </p:nvSpPr>
        <p:spPr/>
        <p:txBody>
          <a:bodyPr/>
          <a:p>
            <a:fld id="{D1CFFE3A-32BD-444C-9ADF-BDA465822F7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28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3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3"/>
          </p:nvPr>
        </p:nvSpPr>
        <p:spPr/>
        <p:txBody>
          <a:bodyPr/>
          <a:p>
            <a:fld id="{13F104D8-218B-47A4-8322-8F025310F221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3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p>
            <a:fld id="{0B160584-EB6A-4B6A-A7A7-15EABBC4957A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8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9"/>
          </p:nvPr>
        </p:nvSpPr>
        <p:spPr/>
        <p:txBody>
          <a:bodyPr/>
          <a:p>
            <a:fld id="{BC6346F5-432E-4274-9F3E-AFEF0E770948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7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22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11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12"/>
          </p:nvPr>
        </p:nvSpPr>
        <p:spPr/>
        <p:txBody>
          <a:bodyPr/>
          <a:p>
            <a:fld id="{8DC4393F-7EE0-4D19-916F-F4A0EDDFA5C3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0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14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15"/>
          </p:nvPr>
        </p:nvSpPr>
        <p:spPr/>
        <p:txBody>
          <a:bodyPr/>
          <a:p>
            <a:fld id="{AD3F916C-E82E-48F8-9200-44F25B44AF2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3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indent="0">
              <a:lnSpc>
                <a:spcPct val="90000"/>
              </a:lnSpc>
              <a:spcBef>
                <a:spcPts val="1417"/>
              </a:spcBef>
              <a:buNone/>
            </a:pPr>
            <a:endParaRPr b="0" lang="ru-RU" sz="2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17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18"/>
          </p:nvPr>
        </p:nvSpPr>
        <p:spPr/>
        <p:txBody>
          <a:bodyPr/>
          <a:p>
            <a:fld id="{C3190C26-83AF-4C9F-A1FA-D85993C03A33}" type="slidenum">
              <a:t>&lt;#&gt;</a:t>
            </a:fld>
          </a:p>
        </p:txBody>
      </p:sp>
      <p:sp>
        <p:nvSpPr>
          <p:cNvPr id="7" name="PlaceHolder 6"/>
          <p:cNvSpPr>
            <a:spLocks noGrp="1"/>
          </p:cNvSpPr>
          <p:nvPr>
            <p:ph type="dt" idx="16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0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21"/>
          </p:nvPr>
        </p:nvSpPr>
        <p:spPr/>
        <p:txBody>
          <a:bodyPr/>
          <a:p>
            <a:fld id="{A3705534-835C-45E5-8C74-104FCFC6BC7D}" type="slidenum">
              <a:t>&lt;#&gt;</a:t>
            </a:fld>
          </a:p>
        </p:txBody>
      </p:sp>
      <p:sp>
        <p:nvSpPr>
          <p:cNvPr id="4" name="PlaceHolder 3"/>
          <p:cNvSpPr>
            <a:spLocks noGrp="1"/>
          </p:cNvSpPr>
          <p:nvPr>
            <p:ph type="dt" idx="19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3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4"/>
          </p:nvPr>
        </p:nvSpPr>
        <p:spPr/>
        <p:txBody>
          <a:bodyPr/>
          <a:p>
            <a:fld id="{1C5505CA-C95F-47A2-AFAF-216AA273067E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2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6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27"/>
          </p:nvPr>
        </p:nvSpPr>
        <p:spPr/>
        <p:txBody>
          <a:bodyPr/>
          <a:p>
            <a:fld id="{2DA06B8F-E5FD-4324-8ACC-7463BFDC8B03}" type="slidenum">
              <a:t>&lt;#&gt;</a:t>
            </a:fld>
          </a:p>
        </p:txBody>
      </p:sp>
      <p:sp>
        <p:nvSpPr>
          <p:cNvPr id="5" name="PlaceHolder 4"/>
          <p:cNvSpPr>
            <a:spLocks noGrp="1"/>
          </p:cNvSpPr>
          <p:nvPr>
            <p:ph type="dt" idx="25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_rels/slideMaster10.xml.rels><?xml version="1.0" encoding="UTF-8"?>
<Relationships xmlns="http://schemas.openxmlformats.org/package/2006/relationships"><Relationship Id="rId1" Type="http://schemas.openxmlformats.org/officeDocument/2006/relationships/theme" Target="../theme/theme10.xml"/><Relationship Id="rId2" Type="http://schemas.openxmlformats.org/officeDocument/2006/relationships/slideLayout" Target="../slideLayouts/slideLayout16.xml"/>
</Relationships>
</file>

<file path=ppt/slideMasters/_rels/slideMaster11.xml.rels><?xml version="1.0" encoding="UTF-8"?>
<Relationships xmlns="http://schemas.openxmlformats.org/package/2006/relationships"><Relationship Id="rId1" Type="http://schemas.openxmlformats.org/officeDocument/2006/relationships/theme" Target="../theme/theme11.xml"/><Relationship Id="rId2" Type="http://schemas.openxmlformats.org/officeDocument/2006/relationships/slideLayout" Target="../slideLayouts/slideLayout17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2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3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4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5.xml"/>
</Relationships>
</file>

<file path=ppt/slideMasters/_rels/slideMaster6.xml.rels><?xml version="1.0" encoding="UTF-8"?>
<Relationships xmlns="http://schemas.openxmlformats.org/package/2006/relationships"><Relationship Id="rId1" Type="http://schemas.openxmlformats.org/officeDocument/2006/relationships/theme" Target="../theme/theme6.xml"/><Relationship Id="rId2" Type="http://schemas.openxmlformats.org/officeDocument/2006/relationships/slideLayout" Target="../slideLayouts/slideLayout6.xml"/>
</Relationships>
</file>

<file path=ppt/slideMasters/_rels/slideMaster7.xml.rels><?xml version="1.0" encoding="UTF-8"?>
<Relationships xmlns="http://schemas.openxmlformats.org/package/2006/relationships"><Relationship Id="rId1" Type="http://schemas.openxmlformats.org/officeDocument/2006/relationships/theme" Target="../theme/theme7.xml"/><Relationship Id="rId2" Type="http://schemas.openxmlformats.org/officeDocument/2006/relationships/slideLayout" Target="../slideLayouts/slideLayout7.xml"/>
</Relationships>
</file>

<file path=ppt/slideMasters/_rels/slideMaster8.xml.rels><?xml version="1.0" encoding="UTF-8"?>
<Relationships xmlns="http://schemas.openxmlformats.org/package/2006/relationships"><Relationship Id="rId1" Type="http://schemas.openxmlformats.org/officeDocument/2006/relationships/theme" Target="../theme/theme8.xml"/><Relationship Id="rId2" Type="http://schemas.openxmlformats.org/officeDocument/2006/relationships/slideLayout" Target="../slideLayouts/slideLayout8.xml"/>
</Relationships>
</file>

<file path=ppt/slideMasters/_rels/slideMaster9.xml.rels><?xml version="1.0" encoding="UTF-8"?>
<Relationships xmlns="http://schemas.openxmlformats.org/package/2006/relationships"><Relationship Id="rId1" Type="http://schemas.openxmlformats.org/officeDocument/2006/relationships/theme" Target="../theme/theme9.xml"/><Relationship Id="rId2" Type="http://schemas.openxmlformats.org/officeDocument/2006/relationships/slideLayout" Target="../slideLayouts/slideLayout9.xml"/><Relationship Id="rId3" Type="http://schemas.openxmlformats.org/officeDocument/2006/relationships/slideLayout" Target="../slideLayouts/slideLayout10.xml"/><Relationship Id="rId4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5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1523880" y="1122480"/>
            <a:ext cx="9143640" cy="2387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algn="ctr" defTabSz="914400">
              <a:lnSpc>
                <a:spcPct val="90000"/>
              </a:lnSpc>
              <a:buNone/>
            </a:pPr>
            <a:r>
              <a:rPr b="0" lang="ru-RU" sz="6000" strike="noStrike" u="none">
                <a:solidFill>
                  <a:schemeClr val="lt1"/>
                </a:solidFill>
                <a:uFillTx/>
                <a:latin typeface="Calibri Light"/>
              </a:rPr>
              <a:t>Образец заголовка</a:t>
            </a:r>
            <a:endParaRPr b="0" lang="ru-RU" sz="60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 idx="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21BA5B51-6928-4C47-A250-9358C321CDD3}" type="slidenum"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Masters/slideMaster10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3200" strike="noStrike" u="none">
                <a:solidFill>
                  <a:schemeClr val="lt1"/>
                </a:solidFill>
                <a:uFillTx/>
                <a:latin typeface="Calibri Light"/>
              </a:rPr>
              <a:t>Образец заголовка</a:t>
            </a:r>
            <a:endParaRPr b="0" lang="ru-RU" sz="32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64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3200" strike="noStrike" u="none">
                <a:solidFill>
                  <a:schemeClr val="lt1"/>
                </a:solidFill>
                <a:uFillTx/>
                <a:latin typeface="Calibri"/>
              </a:rPr>
              <a:t>Образец текста</a:t>
            </a:r>
            <a:endParaRPr b="0" lang="ru-RU" sz="32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lt1"/>
                </a:solidFill>
                <a:uFillTx/>
                <a:latin typeface="Calibri"/>
              </a:rPr>
              <a:t>Второй уровень</a:t>
            </a:r>
            <a:endParaRPr b="0" lang="ru-RU" sz="2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lt1"/>
                </a:solidFill>
                <a:uFillTx/>
                <a:latin typeface="Calibri"/>
              </a:rPr>
              <a:t>Третий уровень</a:t>
            </a:r>
            <a:endParaRPr b="0" lang="ru-RU" sz="24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lt1"/>
                </a:solidFill>
                <a:uFillTx/>
                <a:latin typeface="Calibri"/>
              </a:rPr>
              <a:t>Четвертый уровень</a:t>
            </a:r>
            <a:endParaRPr b="0" lang="ru-RU" sz="20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lt1"/>
                </a:solidFill>
                <a:uFillTx/>
                <a:latin typeface="Calibri"/>
              </a:rPr>
              <a:t>Пятый уровень</a:t>
            </a:r>
            <a:endParaRPr b="0" lang="ru-RU" sz="20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65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1600" strike="noStrike" u="none">
                <a:solidFill>
                  <a:schemeClr val="lt1"/>
                </a:solidFill>
                <a:uFillTx/>
                <a:latin typeface="Calibri"/>
              </a:rPr>
              <a:t>Образец текста</a:t>
            </a:r>
            <a:endParaRPr b="0" lang="ru-RU" sz="16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66" name="PlaceHolder 4"/>
          <p:cNvSpPr>
            <a:spLocks noGrp="1"/>
          </p:cNvSpPr>
          <p:nvPr>
            <p:ph type="dt" idx="28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7" name="PlaceHolder 5"/>
          <p:cNvSpPr>
            <a:spLocks noGrp="1"/>
          </p:cNvSpPr>
          <p:nvPr>
            <p:ph type="ftr" idx="29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68" name="PlaceHolder 6"/>
          <p:cNvSpPr>
            <a:spLocks noGrp="1"/>
          </p:cNvSpPr>
          <p:nvPr>
            <p:ph type="sldNum" idx="30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C6071EA-1918-437A-BC94-9BEFF9639718}" type="slidenum"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2"/>
  </p:sldLayoutIdLst>
</p:sldMaster>
</file>

<file path=ppt/slideMasters/slideMaster1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839880" y="457200"/>
            <a:ext cx="3931920" cy="15998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3200" strike="noStrike" u="none">
                <a:solidFill>
                  <a:schemeClr val="lt1"/>
                </a:solidFill>
                <a:uFillTx/>
                <a:latin typeface="Calibri Light"/>
              </a:rPr>
              <a:t>Образец заголовка</a:t>
            </a:r>
            <a:endParaRPr b="0" lang="ru-RU" sz="32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5183280" y="987480"/>
            <a:ext cx="6171840" cy="487332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5000" bIns="45000" anchor="t">
            <a:no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chemeClr val="lt1"/>
                </a:solidFill>
                <a:uFillTx/>
                <a:latin typeface="Calibri"/>
              </a:rPr>
              <a:t>Для правки структуры щёлкните мышью</a:t>
            </a:r>
            <a:endParaRPr b="0" lang="ru-RU" sz="32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trike="noStrike" u="none">
                <a:solidFill>
                  <a:schemeClr val="lt1"/>
                </a:solidFill>
                <a:uFillTx/>
                <a:latin typeface="Calibri"/>
              </a:rPr>
              <a:t>Второй уровень структуры</a:t>
            </a:r>
            <a:endParaRPr b="0" lang="ru-RU" sz="32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chemeClr val="lt1"/>
                </a:solidFill>
                <a:uFillTx/>
                <a:latin typeface="Calibri"/>
              </a:rPr>
              <a:t>Третий уровень структуры</a:t>
            </a:r>
            <a:endParaRPr b="0" lang="ru-RU" sz="32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trike="noStrike" u="none">
                <a:solidFill>
                  <a:schemeClr val="lt1"/>
                </a:solidFill>
                <a:uFillTx/>
                <a:latin typeface="Calibri"/>
              </a:rPr>
              <a:t>Четвёртый уровень структуры</a:t>
            </a:r>
            <a:endParaRPr b="0" lang="ru-RU" sz="32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chemeClr val="lt1"/>
                </a:solidFill>
                <a:uFillTx/>
                <a:latin typeface="Calibri"/>
              </a:rPr>
              <a:t>Пятый уровень структуры</a:t>
            </a:r>
            <a:endParaRPr b="0" lang="ru-RU" sz="32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chemeClr val="lt1"/>
                </a:solidFill>
                <a:uFillTx/>
                <a:latin typeface="Calibri"/>
              </a:rPr>
              <a:t>Шестой уровень структуры</a:t>
            </a:r>
            <a:endParaRPr b="0" lang="ru-RU" sz="32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chemeClr val="lt1"/>
                </a:solidFill>
                <a:uFillTx/>
                <a:latin typeface="Calibri"/>
              </a:rPr>
              <a:t>Седьмой уровень структуры</a:t>
            </a:r>
            <a:endParaRPr b="0" lang="ru-RU" sz="32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839880" y="2057400"/>
            <a:ext cx="3931920" cy="381132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1600" strike="noStrike" u="none">
                <a:solidFill>
                  <a:schemeClr val="lt1"/>
                </a:solidFill>
                <a:uFillTx/>
                <a:latin typeface="Calibri"/>
              </a:rPr>
              <a:t>Образец текста</a:t>
            </a:r>
            <a:endParaRPr b="0" lang="ru-RU" sz="16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dt" idx="31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ftr" idx="32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sldNum" idx="33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C3C7C508-C2F8-4DCD-BD9F-E2A6156649DF}" type="slidenum"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5" r:id="rId2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4400" strike="noStrike" u="none">
                <a:solidFill>
                  <a:schemeClr val="lt1"/>
                </a:solidFill>
                <a:uFillTx/>
                <a:latin typeface="Calibri Light"/>
              </a:rPr>
              <a:t>Образец заголовка</a:t>
            </a:r>
            <a:endParaRPr b="0" lang="ru-RU" sz="44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lt1"/>
                </a:solidFill>
                <a:uFillTx/>
                <a:latin typeface="Calibri"/>
              </a:rPr>
              <a:t>Образец текста</a:t>
            </a:r>
            <a:endParaRPr b="0" lang="ru-RU" sz="2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lt1"/>
                </a:solidFill>
                <a:uFillTx/>
                <a:latin typeface="Calibri"/>
              </a:rPr>
              <a:t>Второй уровень</a:t>
            </a:r>
            <a:endParaRPr b="0" lang="ru-RU" sz="24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lt1"/>
                </a:solidFill>
                <a:uFillTx/>
                <a:latin typeface="Calibri"/>
              </a:rPr>
              <a:t>Третий уровень</a:t>
            </a:r>
            <a:endParaRPr b="0" lang="ru-RU" sz="20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Четвертый уровень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Пятый уровень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dt" idx="4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9" name="PlaceHolder 4"/>
          <p:cNvSpPr>
            <a:spLocks noGrp="1"/>
          </p:cNvSpPr>
          <p:nvPr>
            <p:ph type="ftr" idx="5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0" name="PlaceHolder 5"/>
          <p:cNvSpPr>
            <a:spLocks noGrp="1"/>
          </p:cNvSpPr>
          <p:nvPr>
            <p:ph type="sldNum" idx="6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6BAC745A-D5BC-496E-A55F-F7F92C8E661A}" type="slidenum"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1" r:id="rId2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8724960" y="365040"/>
            <a:ext cx="2628720" cy="58114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 vert="eaVert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4400" strike="noStrike" u="none">
                <a:solidFill>
                  <a:schemeClr val="lt1"/>
                </a:solidFill>
                <a:uFillTx/>
                <a:latin typeface="Calibri Light"/>
              </a:rPr>
              <a:t>Образец заголовка</a:t>
            </a:r>
            <a:endParaRPr b="0" lang="ru-RU" sz="44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838080" y="365040"/>
            <a:ext cx="7733880" cy="58114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 vert="eaVer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lt1"/>
                </a:solidFill>
                <a:uFillTx/>
                <a:latin typeface="Calibri"/>
              </a:rPr>
              <a:t>Образец текста</a:t>
            </a:r>
            <a:endParaRPr b="0" lang="ru-RU" sz="2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lt1"/>
                </a:solidFill>
                <a:uFillTx/>
                <a:latin typeface="Calibri"/>
              </a:rPr>
              <a:t>Второй уровень</a:t>
            </a:r>
            <a:endParaRPr b="0" lang="ru-RU" sz="24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lt1"/>
                </a:solidFill>
                <a:uFillTx/>
                <a:latin typeface="Calibri"/>
              </a:rPr>
              <a:t>Третий уровень</a:t>
            </a:r>
            <a:endParaRPr b="0" lang="ru-RU" sz="20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Четвертый уровень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Пятый уровень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dt" idx="7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ftr" idx="8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5" name="PlaceHolder 5"/>
          <p:cNvSpPr>
            <a:spLocks noGrp="1"/>
          </p:cNvSpPr>
          <p:nvPr>
            <p:ph type="sldNum" idx="9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7062609D-E6C7-48DF-B8B4-2458B1261914}" type="slidenum"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3" r:id="rId2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4400" strike="noStrike" u="none">
                <a:solidFill>
                  <a:schemeClr val="lt1"/>
                </a:solidFill>
                <a:uFillTx/>
                <a:latin typeface="Calibri Light"/>
              </a:rPr>
              <a:t>Образец заголовка</a:t>
            </a:r>
            <a:endParaRPr b="0" lang="ru-RU" sz="44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1051524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lt1"/>
                </a:solidFill>
                <a:uFillTx/>
                <a:latin typeface="Calibri"/>
              </a:rPr>
              <a:t>Образец текста</a:t>
            </a:r>
            <a:endParaRPr b="0" lang="ru-RU" sz="2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lt1"/>
                </a:solidFill>
                <a:uFillTx/>
                <a:latin typeface="Calibri"/>
              </a:rPr>
              <a:t>Второй уровень</a:t>
            </a:r>
            <a:endParaRPr b="0" lang="ru-RU" sz="24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lt1"/>
                </a:solidFill>
                <a:uFillTx/>
                <a:latin typeface="Calibri"/>
              </a:rPr>
              <a:t>Третий уровень</a:t>
            </a:r>
            <a:endParaRPr b="0" lang="ru-RU" sz="20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Четвертый уровень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Пятый уровень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dt" idx="10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ftr" idx="11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0" name="PlaceHolder 5"/>
          <p:cNvSpPr>
            <a:spLocks noGrp="1"/>
          </p:cNvSpPr>
          <p:nvPr>
            <p:ph type="sldNum" idx="12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438C9D68-ABF6-44BA-95D8-C35978B33922}" type="slidenum"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5" r:id="rId2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831960" y="1709640"/>
            <a:ext cx="10515240" cy="28522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6000" strike="noStrike" u="none">
                <a:solidFill>
                  <a:schemeClr val="lt1"/>
                </a:solidFill>
                <a:uFillTx/>
                <a:latin typeface="Calibri Light"/>
              </a:rPr>
              <a:t>Образец заголовка</a:t>
            </a:r>
            <a:endParaRPr b="0" lang="ru-RU" sz="60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831960" y="4589640"/>
            <a:ext cx="10515240" cy="14997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0" lang="ru-RU" sz="24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Образец текста</a:t>
            </a:r>
            <a:endParaRPr b="0" lang="ru-RU" sz="24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dt" idx="13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6" name="PlaceHolder 4"/>
          <p:cNvSpPr>
            <a:spLocks noGrp="1"/>
          </p:cNvSpPr>
          <p:nvPr>
            <p:ph type="ftr" idx="14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27" name="PlaceHolder 5"/>
          <p:cNvSpPr>
            <a:spLocks noGrp="1"/>
          </p:cNvSpPr>
          <p:nvPr>
            <p:ph type="sldNum" idx="15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D5C3FBD-9E3F-4983-B9C0-EA718B5B2F96}" type="slidenum"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7" r:id="rId2"/>
  </p:sldLayoutIdLst>
</p:sldMaster>
</file>

<file path=ppt/slideMasters/slideMaster6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4400" strike="noStrike" u="none">
                <a:solidFill>
                  <a:schemeClr val="lt1"/>
                </a:solidFill>
                <a:uFillTx/>
                <a:latin typeface="Calibri Light"/>
              </a:rPr>
              <a:t>Образец заголовка</a:t>
            </a:r>
            <a:endParaRPr b="0" lang="ru-RU" sz="44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83808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lt1"/>
                </a:solidFill>
                <a:uFillTx/>
                <a:latin typeface="Calibri"/>
              </a:rPr>
              <a:t>Образец текста</a:t>
            </a:r>
            <a:endParaRPr b="0" lang="ru-RU" sz="2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lt1"/>
                </a:solidFill>
                <a:uFillTx/>
                <a:latin typeface="Calibri"/>
              </a:rPr>
              <a:t>Второй уровень</a:t>
            </a:r>
            <a:endParaRPr b="0" lang="ru-RU" sz="24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lt1"/>
                </a:solidFill>
                <a:uFillTx/>
                <a:latin typeface="Calibri"/>
              </a:rPr>
              <a:t>Третий уровень</a:t>
            </a:r>
            <a:endParaRPr b="0" lang="ru-RU" sz="20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Четвертый уровень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Пятый уровень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30" name="PlaceHolder 3"/>
          <p:cNvSpPr>
            <a:spLocks noGrp="1"/>
          </p:cNvSpPr>
          <p:nvPr>
            <p:ph type="body"/>
          </p:nvPr>
        </p:nvSpPr>
        <p:spPr>
          <a:xfrm>
            <a:off x="6172200" y="1825560"/>
            <a:ext cx="5181120" cy="43509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lt1"/>
                </a:solidFill>
                <a:uFillTx/>
                <a:latin typeface="Calibri"/>
              </a:rPr>
              <a:t>Образец текста</a:t>
            </a:r>
            <a:endParaRPr b="0" lang="ru-RU" sz="2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lt1"/>
                </a:solidFill>
                <a:uFillTx/>
                <a:latin typeface="Calibri"/>
              </a:rPr>
              <a:t>Второй уровень</a:t>
            </a:r>
            <a:endParaRPr b="0" lang="ru-RU" sz="24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lt1"/>
                </a:solidFill>
                <a:uFillTx/>
                <a:latin typeface="Calibri"/>
              </a:rPr>
              <a:t>Третий уровень</a:t>
            </a:r>
            <a:endParaRPr b="0" lang="ru-RU" sz="20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Четвертый уровень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Пятый уровень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31" name="PlaceHolder 4"/>
          <p:cNvSpPr>
            <a:spLocks noGrp="1"/>
          </p:cNvSpPr>
          <p:nvPr>
            <p:ph type="dt" idx="16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2" name="PlaceHolder 5"/>
          <p:cNvSpPr>
            <a:spLocks noGrp="1"/>
          </p:cNvSpPr>
          <p:nvPr>
            <p:ph type="ftr" idx="17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3" name="PlaceHolder 6"/>
          <p:cNvSpPr>
            <a:spLocks noGrp="1"/>
          </p:cNvSpPr>
          <p:nvPr>
            <p:ph type="sldNum" idx="18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6719D54F-8B38-42B3-80C5-66786683473D}" type="slidenum"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9" r:id="rId2"/>
  </p:sldLayoutIdLst>
</p:sldMaster>
</file>

<file path=ppt/slideMasters/slideMaster7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laceHolder 1"/>
          <p:cNvSpPr>
            <a:spLocks noGrp="1"/>
          </p:cNvSpPr>
          <p:nvPr>
            <p:ph type="title"/>
          </p:nvPr>
        </p:nvSpPr>
        <p:spPr>
          <a:xfrm>
            <a:off x="8398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4400" strike="noStrike" u="none">
                <a:solidFill>
                  <a:schemeClr val="lt1"/>
                </a:solidFill>
                <a:uFillTx/>
                <a:latin typeface="Calibri Light"/>
              </a:rPr>
              <a:t>Образец заголовка</a:t>
            </a:r>
            <a:endParaRPr b="0" lang="ru-RU" sz="44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38" name="PlaceHolder 2"/>
          <p:cNvSpPr>
            <a:spLocks noGrp="1"/>
          </p:cNvSpPr>
          <p:nvPr>
            <p:ph type="body"/>
          </p:nvPr>
        </p:nvSpPr>
        <p:spPr>
          <a:xfrm>
            <a:off x="839880" y="1681200"/>
            <a:ext cx="5157360" cy="823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ru-RU" sz="2400" strike="noStrike" u="none">
                <a:solidFill>
                  <a:schemeClr val="lt1"/>
                </a:solidFill>
                <a:uFillTx/>
                <a:latin typeface="Calibri"/>
              </a:rPr>
              <a:t>Образец текста</a:t>
            </a:r>
            <a:endParaRPr b="0" lang="ru-RU" sz="24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39" name="PlaceHolder 3"/>
          <p:cNvSpPr>
            <a:spLocks noGrp="1"/>
          </p:cNvSpPr>
          <p:nvPr>
            <p:ph type="body"/>
          </p:nvPr>
        </p:nvSpPr>
        <p:spPr>
          <a:xfrm>
            <a:off x="839880" y="2505240"/>
            <a:ext cx="5157360" cy="3684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lt1"/>
                </a:solidFill>
                <a:uFillTx/>
                <a:latin typeface="Calibri"/>
              </a:rPr>
              <a:t>Образец текста</a:t>
            </a:r>
            <a:endParaRPr b="0" lang="ru-RU" sz="2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lt1"/>
                </a:solidFill>
                <a:uFillTx/>
                <a:latin typeface="Calibri"/>
              </a:rPr>
              <a:t>Второй уровень</a:t>
            </a:r>
            <a:endParaRPr b="0" lang="ru-RU" sz="24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lt1"/>
                </a:solidFill>
                <a:uFillTx/>
                <a:latin typeface="Calibri"/>
              </a:rPr>
              <a:t>Третий уровень</a:t>
            </a:r>
            <a:endParaRPr b="0" lang="ru-RU" sz="20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Четвертый уровень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Пятый уровень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40" name="PlaceHolder 4"/>
          <p:cNvSpPr>
            <a:spLocks noGrp="1"/>
          </p:cNvSpPr>
          <p:nvPr>
            <p:ph type="body"/>
          </p:nvPr>
        </p:nvSpPr>
        <p:spPr>
          <a:xfrm>
            <a:off x="6172200" y="1681200"/>
            <a:ext cx="5182920" cy="823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b">
            <a:noAutofit/>
          </a:bodyPr>
          <a:p>
            <a:pPr indent="0" defTabSz="914400">
              <a:lnSpc>
                <a:spcPct val="90000"/>
              </a:lnSpc>
              <a:spcBef>
                <a:spcPts val="1001"/>
              </a:spcBef>
              <a:buNone/>
              <a:tabLst>
                <a:tab algn="l" pos="0"/>
              </a:tabLst>
            </a:pPr>
            <a:r>
              <a:rPr b="1" lang="ru-RU" sz="2400" strike="noStrike" u="none">
                <a:solidFill>
                  <a:schemeClr val="lt1"/>
                </a:solidFill>
                <a:uFillTx/>
                <a:latin typeface="Calibri"/>
              </a:rPr>
              <a:t>Образец текста</a:t>
            </a:r>
            <a:endParaRPr b="0" lang="ru-RU" sz="24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41" name="PlaceHolder 5"/>
          <p:cNvSpPr>
            <a:spLocks noGrp="1"/>
          </p:cNvSpPr>
          <p:nvPr>
            <p:ph type="body"/>
          </p:nvPr>
        </p:nvSpPr>
        <p:spPr>
          <a:xfrm>
            <a:off x="6172200" y="2505240"/>
            <a:ext cx="5182920" cy="368424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t">
            <a:noAutofit/>
          </a:bodyPr>
          <a:p>
            <a:pPr marL="228600" indent="-228600" defTabSz="914400">
              <a:lnSpc>
                <a:spcPct val="90000"/>
              </a:lnSpc>
              <a:spcBef>
                <a:spcPts val="1001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800" strike="noStrike" u="none">
                <a:solidFill>
                  <a:schemeClr val="lt1"/>
                </a:solidFill>
                <a:uFillTx/>
                <a:latin typeface="Calibri"/>
              </a:rPr>
              <a:t>Образец текста</a:t>
            </a:r>
            <a:endParaRPr b="0" lang="ru-RU" sz="2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1" marL="6858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400" strike="noStrike" u="none">
                <a:solidFill>
                  <a:schemeClr val="lt1"/>
                </a:solidFill>
                <a:uFillTx/>
                <a:latin typeface="Calibri"/>
              </a:rPr>
              <a:t>Второй уровень</a:t>
            </a:r>
            <a:endParaRPr b="0" lang="ru-RU" sz="24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2" marL="11430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2000" strike="noStrike" u="none">
                <a:solidFill>
                  <a:schemeClr val="lt1"/>
                </a:solidFill>
                <a:uFillTx/>
                <a:latin typeface="Calibri"/>
              </a:rPr>
              <a:t>Третий уровень</a:t>
            </a:r>
            <a:endParaRPr b="0" lang="ru-RU" sz="20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3" marL="16002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Четвертый уровень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4" marL="2057400" indent="-228600" defTabSz="914400">
              <a:lnSpc>
                <a:spcPct val="90000"/>
              </a:lnSpc>
              <a:spcBef>
                <a:spcPts val="499"/>
              </a:spcBef>
              <a:buClr>
                <a:srgbClr val="ffffff"/>
              </a:buClr>
              <a:buFont typeface="Arial"/>
              <a:buChar char="•"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Пятый уровень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42" name="PlaceHolder 6"/>
          <p:cNvSpPr>
            <a:spLocks noGrp="1"/>
          </p:cNvSpPr>
          <p:nvPr>
            <p:ph type="dt" idx="19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 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3" name="PlaceHolder 7"/>
          <p:cNvSpPr>
            <a:spLocks noGrp="1"/>
          </p:cNvSpPr>
          <p:nvPr>
            <p:ph type="ftr" idx="20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 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4" name="PlaceHolder 8"/>
          <p:cNvSpPr>
            <a:spLocks noGrp="1"/>
          </p:cNvSpPr>
          <p:nvPr>
            <p:ph type="sldNum" idx="21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DF952B4A-ABAA-4521-83E7-CA4DCA05D7A6}" type="slidenum"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1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2"/>
  </p:sldLayoutIdLst>
</p:sldMaster>
</file>

<file path=ppt/slideMasters/slideMaster8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838080" y="365040"/>
            <a:ext cx="10515240" cy="132516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p>
            <a:pPr indent="0" defTabSz="914400">
              <a:lnSpc>
                <a:spcPct val="90000"/>
              </a:lnSpc>
              <a:buNone/>
            </a:pPr>
            <a:r>
              <a:rPr b="0" lang="ru-RU" sz="4400" strike="noStrike" u="none">
                <a:solidFill>
                  <a:schemeClr val="lt1"/>
                </a:solidFill>
                <a:uFillTx/>
                <a:latin typeface="Calibri Light"/>
              </a:rPr>
              <a:t>Образец заголовка</a:t>
            </a:r>
            <a:endParaRPr b="0" lang="ru-RU" sz="44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dt" idx="22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7" name="PlaceHolder 3"/>
          <p:cNvSpPr>
            <a:spLocks noGrp="1"/>
          </p:cNvSpPr>
          <p:nvPr>
            <p:ph type="ftr" idx="23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8" name="PlaceHolder 4"/>
          <p:cNvSpPr>
            <a:spLocks noGrp="1"/>
          </p:cNvSpPr>
          <p:nvPr>
            <p:ph type="sldNum" idx="24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ABFD09E1-5CF8-41C1-ADD2-94F32BA07C36}" type="slidenum"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3" r:id="rId2"/>
  </p:sldLayoutIdLst>
</p:sldMaster>
</file>

<file path=ppt/slideMasters/slideMaster9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chemeClr val="lt1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dt" idx="25"/>
          </p:nvPr>
        </p:nvSpPr>
        <p:spPr>
          <a:xfrm>
            <a:off x="8380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defTabSz="914400">
              <a:lnSpc>
                <a:spcPct val="100000"/>
              </a:lnSpc>
              <a:buNone/>
            </a:pPr>
            <a:r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&lt;дата/время&gt;</a:t>
            </a:r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ftr" idx="26"/>
          </p:nvPr>
        </p:nvSpPr>
        <p:spPr>
          <a:xfrm>
            <a:off x="4038480" y="6356520"/>
            <a:ext cx="41144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sldNum" idx="27"/>
          </p:nvPr>
        </p:nvSpPr>
        <p:spPr>
          <a:xfrm>
            <a:off x="8610480" y="6356520"/>
            <a:ext cx="2742840" cy="364680"/>
          </a:xfrm>
          <a:prstGeom prst="rect">
            <a:avLst/>
          </a:prstGeom>
          <a:noFill/>
          <a:ln w="0">
            <a:noFill/>
          </a:ln>
        </p:spPr>
        <p:txBody>
          <a:bodyPr lIns="91440" rIns="91440" tIns="45720" bIns="45720" anchor="ctr">
            <a:noAutofit/>
          </a:bodyPr>
          <a:lstStyle>
            <a:lvl1pPr indent="0" algn="r" defTabSz="914400">
              <a:lnSpc>
                <a:spcPct val="100000"/>
              </a:lnSpc>
              <a:buNone/>
              <a:def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defRPr>
            </a:lvl1pPr>
          </a:lstStyle>
          <a:p>
            <a:pPr indent="0" algn="r" defTabSz="914400">
              <a:lnSpc>
                <a:spcPct val="100000"/>
              </a:lnSpc>
              <a:buNone/>
            </a:pPr>
            <a:fld id="{370759F0-AC1B-4DD2-A859-EE8D099C9954}" type="slidenum">
              <a:rPr b="0" lang="ru-RU" sz="1200" strike="noStrike" u="none">
                <a:solidFill>
                  <a:schemeClr val="lt1">
                    <a:tint val="75000"/>
                  </a:schemeClr>
                </a:solidFill>
                <a:uFillTx/>
                <a:latin typeface="Calibri"/>
              </a:rPr>
              <a:t>&lt;номер&gt;</a:t>
            </a:fld>
            <a:endParaRPr b="0" lang="ru-RU" sz="12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>
              <a:buNone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Для правки текста заглавия щёлкните мышью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  <p:sp>
        <p:nvSpPr>
          <p:cNvPr id="54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lnSpc>
                <a:spcPct val="90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800" strike="noStrike" u="none">
                <a:solidFill>
                  <a:schemeClr val="lt1"/>
                </a:solidFill>
                <a:uFillTx/>
                <a:latin typeface="Calibri"/>
              </a:rPr>
              <a:t>Для правки структуры щёлкните мышью</a:t>
            </a:r>
            <a:endParaRPr b="0" lang="ru-RU" sz="2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1" marL="864000" indent="-324000">
              <a:lnSpc>
                <a:spcPct val="90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trike="noStrike" u="none">
                <a:solidFill>
                  <a:schemeClr val="lt1"/>
                </a:solidFill>
                <a:uFillTx/>
                <a:latin typeface="Calibri"/>
              </a:rPr>
              <a:t>Второй уровень структуры</a:t>
            </a:r>
            <a:endParaRPr b="0" lang="ru-RU" sz="20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2" marL="1296000" indent="-288000">
              <a:lnSpc>
                <a:spcPct val="90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Третий уровень структуры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3" marL="1728000" indent="-216000">
              <a:lnSpc>
                <a:spcPct val="90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trike="noStrike" u="none">
                <a:solidFill>
                  <a:schemeClr val="lt1"/>
                </a:solidFill>
                <a:uFillTx/>
                <a:latin typeface="Calibri"/>
              </a:rPr>
              <a:t>Четвёртый уровень структуры</a:t>
            </a:r>
            <a:endParaRPr b="0" lang="ru-RU" sz="18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4" marL="2160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chemeClr val="lt1"/>
                </a:solidFill>
                <a:uFillTx/>
                <a:latin typeface="Calibri"/>
              </a:rPr>
              <a:t>Пятый уровень структуры</a:t>
            </a:r>
            <a:endParaRPr b="0" lang="ru-RU" sz="20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5" marL="2592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chemeClr val="lt1"/>
                </a:solidFill>
                <a:uFillTx/>
                <a:latin typeface="Calibri"/>
              </a:rPr>
              <a:t>Шестой уровень структуры</a:t>
            </a:r>
            <a:endParaRPr b="0" lang="ru-RU" sz="2000" strike="noStrike" u="none">
              <a:solidFill>
                <a:schemeClr val="lt1"/>
              </a:solidFill>
              <a:uFillTx/>
              <a:latin typeface="Calibri"/>
            </a:endParaRPr>
          </a:p>
          <a:p>
            <a:pPr lvl="6" marL="3024000" indent="-216000">
              <a:lnSpc>
                <a:spcPct val="90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chemeClr val="lt1"/>
                </a:solidFill>
                <a:uFillTx/>
                <a:latin typeface="Calibri"/>
              </a:rPr>
              <a:t>Седьмой уровень структуры</a:t>
            </a:r>
            <a:endParaRPr b="0" lang="ru-RU" sz="2000" strike="noStrike" u="none">
              <a:solidFill>
                <a:schemeClr val="lt1"/>
              </a:solidFill>
              <a:uFillTx/>
              <a:latin typeface="Calibri"/>
            </a:endParaRPr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slideLayout" Target="../slideLayouts/slideLayout15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15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5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slideLayout" Target="../slideLayouts/slideLayout15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5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5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5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Рисунок 3" descr=""/>
          <p:cNvPicPr/>
          <p:nvPr/>
        </p:nvPicPr>
        <p:blipFill>
          <a:blip r:embed="rId1"/>
          <a:stretch/>
        </p:blipFill>
        <p:spPr>
          <a:xfrm>
            <a:off x="0" y="360"/>
            <a:ext cx="12191760" cy="685692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Рисунок 2" descr="Frame 54"/>
          <p:cNvPicPr/>
          <p:nvPr/>
        </p:nvPicPr>
        <p:blipFill>
          <a:blip r:embed="rId1"/>
          <a:stretch/>
        </p:blipFill>
        <p:spPr>
          <a:xfrm>
            <a:off x="0" y="0"/>
            <a:ext cx="12191760" cy="68562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Рисунок 3" descr=""/>
          <p:cNvPicPr/>
          <p:nvPr/>
        </p:nvPicPr>
        <p:blipFill>
          <a:blip r:embed="rId1"/>
          <a:stretch/>
        </p:blipFill>
        <p:spPr>
          <a:xfrm>
            <a:off x="0" y="2520"/>
            <a:ext cx="12191760" cy="685224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92" name="TextBox 4"/>
          <p:cNvSpPr/>
          <p:nvPr/>
        </p:nvSpPr>
        <p:spPr>
          <a:xfrm>
            <a:off x="1022400" y="1966320"/>
            <a:ext cx="1778400" cy="176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1000" strike="noStrike" u="none">
                <a:solidFill>
                  <a:schemeClr val="dk1">
                    <a:lumMod val="50000"/>
                    <a:lumOff val="50000"/>
                  </a:schemeClr>
                </a:solidFill>
                <a:uFillTx/>
                <a:latin typeface="Montserrat SemiBold"/>
              </a:rPr>
              <a:t>10</a:t>
            </a:r>
            <a:endParaRPr b="0" lang="ru-RU" sz="1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3" name="TextBox 5"/>
          <p:cNvSpPr/>
          <p:nvPr/>
        </p:nvSpPr>
        <p:spPr>
          <a:xfrm>
            <a:off x="1248120" y="3580560"/>
            <a:ext cx="169596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>
                    <a:lumMod val="50000"/>
                    <a:lumOff val="50000"/>
                  </a:schemeClr>
                </a:solidFill>
                <a:uFillTx/>
                <a:latin typeface="Montserrat ExtraBold"/>
              </a:rPr>
              <a:t>ТИПА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>
                    <a:lumMod val="50000"/>
                    <a:lumOff val="50000"/>
                  </a:schemeClr>
                </a:solidFill>
                <a:uFillTx/>
                <a:latin typeface="Montserrat ExtraBold"/>
              </a:rPr>
              <a:t>«ГРИНФИЛД»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4" name="TextBox 6"/>
          <p:cNvSpPr/>
          <p:nvPr/>
        </p:nvSpPr>
        <p:spPr>
          <a:xfrm>
            <a:off x="4161600" y="1966320"/>
            <a:ext cx="980280" cy="1766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1000" strike="noStrike" u="none">
                <a:solidFill>
                  <a:schemeClr val="dk1">
                    <a:lumMod val="50000"/>
                    <a:lumOff val="50000"/>
                  </a:schemeClr>
                </a:solidFill>
                <a:uFillTx/>
                <a:latin typeface="Montserrat SemiBold"/>
              </a:rPr>
              <a:t>6</a:t>
            </a:r>
            <a:endParaRPr b="0" lang="ru-RU" sz="11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95" name="TextBox 7"/>
          <p:cNvSpPr/>
          <p:nvPr/>
        </p:nvSpPr>
        <p:spPr>
          <a:xfrm>
            <a:off x="4300920" y="3580560"/>
            <a:ext cx="1976400" cy="638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>
                    <a:lumMod val="50000"/>
                    <a:lumOff val="50000"/>
                  </a:schemeClr>
                </a:solidFill>
                <a:uFillTx/>
                <a:latin typeface="Montserrat ExtraBold"/>
              </a:rPr>
              <a:t>ТИПА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chemeClr val="dk1">
                    <a:lumMod val="50000"/>
                    <a:lumOff val="50000"/>
                  </a:schemeClr>
                </a:solidFill>
                <a:uFillTx/>
                <a:latin typeface="Montserrat ExtraBold"/>
              </a:rPr>
              <a:t>«БРАУНДФИЛД»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Рисунок 2" descr="Frame 53"/>
          <p:cNvPicPr/>
          <p:nvPr/>
        </p:nvPicPr>
        <p:blipFill>
          <a:blip r:embed="rId1"/>
          <a:stretch/>
        </p:blipFill>
        <p:spPr>
          <a:xfrm>
            <a:off x="0" y="0"/>
            <a:ext cx="12191760" cy="68562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4" descr="C:\Users\zavarina.irina\Desktop\Безымянный.png"/>
          <p:cNvPicPr/>
          <p:nvPr/>
        </p:nvPicPr>
        <p:blipFill>
          <a:blip r:embed="rId1"/>
          <a:stretch/>
        </p:blipFill>
        <p:spPr>
          <a:xfrm>
            <a:off x="0" y="-9360"/>
            <a:ext cx="12210840" cy="68670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77" name="TextBox 6"/>
          <p:cNvSpPr/>
          <p:nvPr/>
        </p:nvSpPr>
        <p:spPr>
          <a:xfrm>
            <a:off x="1692720" y="5884560"/>
            <a:ext cx="299700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4800" strike="noStrike" u="none">
                <a:solidFill>
                  <a:schemeClr val="lt1"/>
                </a:solidFill>
                <a:uFillTx/>
                <a:latin typeface="Montserrat SemiBold"/>
              </a:rPr>
              <a:t>65 673,3</a:t>
            </a:r>
            <a:r>
              <a:rPr b="0" lang="ru-RU" sz="1600" strike="noStrike" u="none">
                <a:solidFill>
                  <a:schemeClr val="lt1"/>
                </a:solidFill>
                <a:uFillTx/>
                <a:latin typeface="Montserrat"/>
              </a:rPr>
              <a:t>руб.</a:t>
            </a:r>
            <a:endParaRPr b="0" lang="ru-RU" sz="16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78" name="TextBox 8"/>
          <p:cNvSpPr/>
          <p:nvPr/>
        </p:nvSpPr>
        <p:spPr>
          <a:xfrm>
            <a:off x="1626840" y="3313080"/>
            <a:ext cx="2766600" cy="8211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1" lang="ru-RU" sz="4800" strike="noStrike" u="none">
                <a:solidFill>
                  <a:schemeClr val="lt1"/>
                </a:solidFill>
                <a:uFillTx/>
                <a:latin typeface="Bookman Old Style"/>
              </a:rPr>
              <a:t>68 970</a:t>
            </a:r>
            <a:endParaRPr b="0" lang="ru-RU" sz="4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Рисунок 3" descr=""/>
          <p:cNvPicPr/>
          <p:nvPr/>
        </p:nvPicPr>
        <p:blipFill>
          <a:blip r:embed="rId1"/>
          <a:stretch/>
        </p:blipFill>
        <p:spPr>
          <a:xfrm>
            <a:off x="0" y="720"/>
            <a:ext cx="12191760" cy="6856200"/>
          </a:xfrm>
          <a:prstGeom prst="rect">
            <a:avLst/>
          </a:prstGeom>
          <a:noFill/>
          <a:ln w="0">
            <a:noFill/>
          </a:ln>
        </p:spPr>
      </p:pic>
      <p:sp>
        <p:nvSpPr>
          <p:cNvPr id="80" name="TextBox 4"/>
          <p:cNvSpPr/>
          <p:nvPr/>
        </p:nvSpPr>
        <p:spPr>
          <a:xfrm>
            <a:off x="847080" y="2414160"/>
            <a:ext cx="2615760" cy="123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7500" strike="noStrike" u="none">
                <a:solidFill>
                  <a:srgbClr val="21005e"/>
                </a:solidFill>
                <a:uFillTx/>
                <a:latin typeface="Montserrat SemiBold"/>
              </a:rPr>
              <a:t>106,2</a:t>
            </a:r>
            <a:endParaRPr b="0" lang="ru-RU" sz="75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1" name="TextBox 5"/>
          <p:cNvSpPr/>
          <p:nvPr/>
        </p:nvSpPr>
        <p:spPr>
          <a:xfrm>
            <a:off x="3568680" y="3176280"/>
            <a:ext cx="3711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1005e"/>
                </a:solidFill>
                <a:uFillTx/>
                <a:latin typeface="Montserrat Black"/>
              </a:rPr>
              <a:t>%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2" name="TextBox 6"/>
          <p:cNvSpPr/>
          <p:nvPr/>
        </p:nvSpPr>
        <p:spPr>
          <a:xfrm>
            <a:off x="913680" y="4028040"/>
            <a:ext cx="2615760" cy="123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7500" strike="noStrike" u="none">
                <a:solidFill>
                  <a:srgbClr val="21005e"/>
                </a:solidFill>
                <a:uFillTx/>
                <a:latin typeface="Montserrat SemiBold"/>
              </a:rPr>
              <a:t>142,6</a:t>
            </a:r>
            <a:endParaRPr b="0" lang="ru-RU" sz="75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3" name="TextBox 7"/>
          <p:cNvSpPr/>
          <p:nvPr/>
        </p:nvSpPr>
        <p:spPr>
          <a:xfrm>
            <a:off x="3561480" y="4747680"/>
            <a:ext cx="371160" cy="363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 anchor="t">
            <a:spAutoFit/>
          </a:bodyPr>
          <a:p>
            <a:pPr defTabSz="914400">
              <a:lnSpc>
                <a:spcPct val="100000"/>
              </a:lnSpc>
            </a:pPr>
            <a:r>
              <a:rPr b="0" lang="ru-RU" sz="1800" strike="noStrike" u="none">
                <a:solidFill>
                  <a:srgbClr val="21005e"/>
                </a:solidFill>
                <a:uFillTx/>
                <a:latin typeface="Montserrat Black"/>
              </a:rPr>
              <a:t>%</a:t>
            </a:r>
            <a:endParaRPr b="0" lang="ru-RU" sz="18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Рисунок 2" descr="Frame 43"/>
          <p:cNvPicPr/>
          <p:nvPr/>
        </p:nvPicPr>
        <p:blipFill>
          <a:blip r:embed="rId1"/>
          <a:stretch/>
        </p:blipFill>
        <p:spPr>
          <a:xfrm>
            <a:off x="0" y="0"/>
            <a:ext cx="12191760" cy="68562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Рисунок 2" descr="Frame 47"/>
          <p:cNvPicPr/>
          <p:nvPr/>
        </p:nvPicPr>
        <p:blipFill>
          <a:blip r:embed="rId1"/>
          <a:stretch/>
        </p:blipFill>
        <p:spPr>
          <a:xfrm>
            <a:off x="0" y="1440"/>
            <a:ext cx="12191760" cy="685296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Рисунок 2" descr="Frame 48"/>
          <p:cNvPicPr/>
          <p:nvPr/>
        </p:nvPicPr>
        <p:blipFill>
          <a:blip r:embed="rId1"/>
          <a:stretch/>
        </p:blipFill>
        <p:spPr>
          <a:xfrm>
            <a:off x="0" y="0"/>
            <a:ext cx="12191760" cy="68562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Рисунок 2" descr="Frame 42"/>
          <p:cNvPicPr/>
          <p:nvPr/>
        </p:nvPicPr>
        <p:blipFill>
          <a:blip r:embed="rId1"/>
          <a:stretch/>
        </p:blipFill>
        <p:spPr>
          <a:xfrm>
            <a:off x="0" y="0"/>
            <a:ext cx="12191760" cy="685620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Рисунок 2" descr=""/>
          <p:cNvPicPr/>
          <p:nvPr/>
        </p:nvPicPr>
        <p:blipFill>
          <a:blip r:embed="rId1"/>
          <a:stretch/>
        </p:blipFill>
        <p:spPr>
          <a:xfrm>
            <a:off x="0" y="2520"/>
            <a:ext cx="12191760" cy="68522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Рисунок 3" descr=""/>
          <p:cNvPicPr/>
          <p:nvPr/>
        </p:nvPicPr>
        <p:blipFill>
          <a:blip r:embed="rId1"/>
          <a:stretch/>
        </p:blipFill>
        <p:spPr>
          <a:xfrm>
            <a:off x="1440" y="0"/>
            <a:ext cx="12189240" cy="6857640"/>
          </a:xfrm>
          <a:prstGeom prst="rect">
            <a:avLst/>
          </a:prstGeom>
          <a:noFill/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0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11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Тема Offic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itchFamily="0" charset="1"/>
        <a:ea typeface=""/>
        <a:cs typeface=""/>
      </a:majorFont>
      <a:minorFont>
        <a:latin typeface="Calibri" pitchFamily="0" charset="1"/>
        <a:ea typeface=""/>
        <a:cs typeface=""/>
      </a:minorFont>
    </a:fontScheme>
    <a:fmtScheme>
      <a:fillStyleLst>
        <a:solidFill>
          <a:schemeClr val="phClr"/>
        </a:solidFill>
        <a:gradFill>
          <a:gsLst>
            <a:gs pos="0">
              <a:schemeClr val="phClr">
                <a:lumMod val="110000"/>
                <a:tint val="67000"/>
              </a:schemeClr>
            </a:gs>
            <a:gs pos="50000">
              <a:schemeClr val="phClr">
                <a:lumMod val="105000"/>
                <a:tint val="73000"/>
              </a:schemeClr>
            </a:gs>
            <a:gs pos="100000">
              <a:schemeClr val="phClr">
                <a:lumMod val="105000"/>
                <a:tint val="81000"/>
              </a:schemeClr>
            </a:gs>
          </a:gsLst>
          <a:lin ang="5400000" scaled="0"/>
          <a:tileRect l="0" t="0" r="0" b="0"/>
        </a:gradFill>
        <a:gradFill>
          <a:gsLst>
            <a:gs pos="0">
              <a:schemeClr val="phClr">
                <a:lumMod val="102000"/>
                <a:tint val="94000"/>
              </a:schemeClr>
            </a:gs>
            <a:gs pos="50000">
              <a:schemeClr val="phClr">
                <a:lumMod val="100000"/>
                <a:shade val="100000"/>
              </a:schemeClr>
            </a:gs>
            <a:gs pos="100000">
              <a:schemeClr val="phClr">
                <a:lumMod val="99000"/>
                <a:shade val="78000"/>
              </a:schemeClr>
            </a:gs>
          </a:gsLst>
          <a:lin ang="5400000" scaled="0"/>
          <a:tileRect l="0" t="0" r="0" b="0"/>
        </a:gradFill>
      </a:fillStyleLst>
      <a:lnStyleLst>
        <a:ln w="6350" cap="flat" cmpd="sng" algn="ctr">
          <a:prstDash val="solid"/>
          <a:miter lim="800000"/>
        </a:ln>
        <a:ln w="12700" cap="flat" cmpd="sng" algn="ctr">
          <a:prstDash val="solid"/>
          <a:miter lim="800000"/>
        </a:ln>
        <a:ln w="19050" cap="flat" cmpd="sng" algn="ctr"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>
            <a:tint val="95000"/>
          </a:schemeClr>
        </a:solidFill>
        <a:gradFill>
          <a:gsLst>
            <a:gs pos="0">
              <a:schemeClr val="phClr">
                <a:tint val="93000"/>
                <a:shade val="98000"/>
                <a:lumMod val="102000"/>
              </a:schemeClr>
            </a:gs>
            <a:gs pos="50000">
              <a:schemeClr val="phClr">
                <a:tint val="98000"/>
                <a:shade val="90000"/>
                <a:lumMod val="103000"/>
              </a:schemeClr>
            </a:gs>
            <a:gs pos="100000">
              <a:schemeClr val="phClr">
                <a:shade val="63000"/>
              </a:schemeClr>
            </a:gs>
          </a:gsLst>
          <a:lin ang="5400000" scaled="0"/>
          <a:tileRect l="0" t="0" r="0" b="0"/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Application>LibreOffice/24.8.5.2$Linux_X86_64 LibreOffice_project/480$Build-2</Application>
  <AppVersion>15.0000</AppVersion>
  <Words>19</Words>
  <Paragraphs>12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2024-11-01T06:59:46Z</dcterms:created>
  <dc:creator>Admin</dc:creator>
  <dc:description/>
  <dc:language>ru-RU</dc:language>
  <cp:lastModifiedBy>zavarina.irina</cp:lastModifiedBy>
  <dcterms:modified xsi:type="dcterms:W3CDTF">2025-05-05T11:30:01Z</dcterms:modified>
  <cp:revision>12</cp:revision>
  <dc:subject/>
  <dc:title>Презентация PowerPoint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Произвольный</vt:lpwstr>
  </property>
  <property fmtid="{D5CDD505-2E9C-101B-9397-08002B2CF9AE}" pid="3" name="Slides">
    <vt:i4>12</vt:i4>
  </property>
</Properties>
</file>