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XO Oriel"/>
              </a:rPr>
              <a:t>Для перемещения страницы щёлкните мышью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Для правки формата примечаний щёлкните мышью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nos"/>
              </a:rPr>
              <a:t>&lt;верхний колонтитул&gt;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nos"/>
              </a:defRPr>
            </a:lvl1pPr>
          </a:lstStyle>
          <a:p>
            <a:pPr indent="0" algn="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nos"/>
              </a:rPr>
              <a:t>&lt;дата/время&gt;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nos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nos"/>
              </a:rPr>
              <a:t>&lt;нижний колонтитул&gt;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nos"/>
              </a:defRPr>
            </a:lvl1pPr>
          </a:lstStyle>
          <a:p>
            <a:pPr indent="0" algn="r">
              <a:buNone/>
            </a:pPr>
            <a:fld id="{F7E87D4A-AE2C-46A7-9ADD-79F49807424F}" type="slidenum">
              <a:rPr lang="ru-RU" sz="1400" b="0" strike="noStrike" spc="-1">
                <a:solidFill>
                  <a:srgbClr val="000000"/>
                </a:solidFill>
                <a:latin typeface="Tino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nos"/>
            </a:endParaRPr>
          </a:p>
        </p:txBody>
      </p:sp>
    </p:spTree>
    <p:extLst>
      <p:ext uri="{BB962C8B-B14F-4D97-AF65-F5344CB8AC3E}">
        <p14:creationId xmlns:p14="http://schemas.microsoft.com/office/powerpoint/2010/main" val="3511961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E15F993-62A8-4EC7-8CE6-DC7FF45AFC1F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solidFill>
                <a:srgbClr val="000000"/>
              </a:solidFill>
              <a:latin typeface="Tinos"/>
            </a:endParaRPr>
          </a:p>
        </p:txBody>
      </p:sp>
    </p:spTree>
    <p:extLst>
      <p:ext uri="{BB962C8B-B14F-4D97-AF65-F5344CB8AC3E}">
        <p14:creationId xmlns:p14="http://schemas.microsoft.com/office/powerpoint/2010/main" val="139745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C48CF0D-CFC5-48A6-B09D-4D5B7B76B91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FBD4D2E-9266-4DAA-A5B0-2749F7AE648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8EA2B2-8836-4451-A7D6-A7FC2A1297F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117BF8-6016-41AB-BA00-0D900806B5E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2EEA5A-7078-4EA7-AAC9-A38A428E991A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E35D07C-01A3-482F-BEAB-A0003D81F70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8CED1E1-6A24-4F9B-BC56-A06A8AB2A76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3EC3A1F-A650-48E6-A57D-71F1821EF6C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5ADC25-A42C-4094-9079-617A946DA78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AA3891F-EA51-41E7-BF50-B4E51BE9141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3F1774-2F48-4580-91BB-D213029CBFD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DBC8419-911F-4779-902A-1A708B9D678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no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nos"/>
              </a:rPr>
              <a:t>&lt;нижний колонтитул&gt;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PT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519A56F-B0F8-40A9-AF34-D24230DF7D3B}" type="slidenum">
              <a:rPr lang="ru-RU" sz="1200" b="0" strike="noStrike" spc="-1">
                <a:solidFill>
                  <a:srgbClr val="8B8B8B"/>
                </a:solidFill>
                <a:latin typeface="PT Sans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no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nos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nos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XO Orie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XO Orie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EEEEE"/>
            </a:gs>
            <a:gs pos="100000">
              <a:srgbClr val="B2B2B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/>
          <p:nvPr/>
        </p:nvPicPr>
        <p:blipFill>
          <a:blip r:embed="rId3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0" y="360000"/>
            <a:ext cx="446328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1" i="1" strike="noStrike" spc="-1">
                <a:solidFill>
                  <a:srgbClr val="FFFFFF"/>
                </a:solidFill>
                <a:latin typeface="PT Sans Caption"/>
              </a:rPr>
              <a:t>Материалы  подготовлены НИЦМП</a:t>
            </a:r>
            <a:endParaRPr lang="ru-RU" sz="1800" b="0" strike="noStrike" spc="-1">
              <a:solidFill>
                <a:srgbClr val="FFFFFF"/>
              </a:solidFill>
              <a:latin typeface="PT Sans Captio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EEEEE"/>
            </a:gs>
            <a:gs pos="100000">
              <a:srgbClr val="B2B2B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Рисунок 48"/>
          <p:cNvPicPr/>
          <p:nvPr/>
        </p:nvPicPr>
        <p:blipFill>
          <a:blip r:embed="rId2"/>
          <a:stretch/>
        </p:blipFill>
        <p:spPr>
          <a:xfrm>
            <a:off x="0" y="0"/>
            <a:ext cx="12191760" cy="6883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EEEEE"/>
            </a:gs>
            <a:gs pos="100000">
              <a:srgbClr val="B2B2B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Рисунок 49"/>
          <p:cNvPicPr/>
          <p:nvPr/>
        </p:nvPicPr>
        <p:blipFill>
          <a:blip r:embed="rId2"/>
          <a:stretch/>
        </p:blipFill>
        <p:spPr>
          <a:xfrm>
            <a:off x="0" y="0"/>
            <a:ext cx="12191760" cy="683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Рисунок 50"/>
          <p:cNvPicPr/>
          <p:nvPr/>
        </p:nvPicPr>
        <p:blipFill>
          <a:blip r:embed="rId2"/>
          <a:stretch/>
        </p:blipFill>
        <p:spPr>
          <a:xfrm>
            <a:off x="0" y="0"/>
            <a:ext cx="12191760" cy="6883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51"/>
          <p:cNvPicPr/>
          <p:nvPr/>
        </p:nvPicPr>
        <p:blipFill>
          <a:blip r:embed="rId2"/>
          <a:stretch/>
        </p:blipFill>
        <p:spPr>
          <a:xfrm>
            <a:off x="0" y="0"/>
            <a:ext cx="12191760" cy="6883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/>
          <p:cNvPicPr/>
          <p:nvPr/>
        </p:nvPicPr>
        <p:blipFill>
          <a:blip r:embed="rId2"/>
          <a:stretch/>
        </p:blipFill>
        <p:spPr>
          <a:xfrm>
            <a:off x="0" y="0"/>
            <a:ext cx="12191760" cy="6883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4</Words>
  <Application>Microsoft Office PowerPoint</Application>
  <PresentationFormat>Широкоэкранный</PresentationFormat>
  <Paragraphs>2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DejaVu Sans</vt:lpstr>
      <vt:lpstr>PT Sans</vt:lpstr>
      <vt:lpstr>PT Sans Caption</vt:lpstr>
      <vt:lpstr>Symbol</vt:lpstr>
      <vt:lpstr>Tinos</vt:lpstr>
      <vt:lpstr>Wingdings</vt:lpstr>
      <vt:lpstr>XO Oriel</vt:lpstr>
      <vt:lpstr>Office Theme</vt:lpstr>
      <vt:lpstr>Материалы  подготовлены НИЦМП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  подготовлены НИЦМП</dc:title>
  <dc:subject/>
  <dc:creator>Валентин Георгиевич Медведев</dc:creator>
  <dc:description/>
  <cp:lastModifiedBy>Валентин Георгиевич Медведев</cp:lastModifiedBy>
  <cp:revision>4</cp:revision>
  <dcterms:created xsi:type="dcterms:W3CDTF">2012-12-03T06:56:55Z</dcterms:created>
  <dcterms:modified xsi:type="dcterms:W3CDTF">2025-06-30T08:58:31Z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Widescreen</vt:lpwstr>
  </property>
  <property fmtid="{D5CDD505-2E9C-101B-9397-08002B2CF9AE}" pid="4" name="Slides">
    <vt:i4>1</vt:i4>
  </property>
</Properties>
</file>